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93" r:id="rId2"/>
    <p:sldId id="257" r:id="rId3"/>
    <p:sldId id="279" r:id="rId4"/>
    <p:sldId id="259" r:id="rId5"/>
    <p:sldId id="280" r:id="rId6"/>
    <p:sldId id="271" r:id="rId7"/>
    <p:sldId id="297" r:id="rId8"/>
    <p:sldId id="296" r:id="rId9"/>
    <p:sldId id="298" r:id="rId10"/>
    <p:sldId id="305" r:id="rId11"/>
    <p:sldId id="308" r:id="rId12"/>
    <p:sldId id="310" r:id="rId13"/>
    <p:sldId id="282" r:id="rId14"/>
    <p:sldId id="311" r:id="rId15"/>
    <p:sldId id="313" r:id="rId16"/>
    <p:sldId id="312" r:id="rId17"/>
    <p:sldId id="284" r:id="rId18"/>
    <p:sldId id="299" r:id="rId19"/>
    <p:sldId id="277" r:id="rId20"/>
    <p:sldId id="258" r:id="rId21"/>
    <p:sldId id="290"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699F"/>
    <a:srgbClr val="F8F6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2" autoAdjust="0"/>
    <p:restoredTop sz="93654" autoAdjust="0"/>
  </p:normalViewPr>
  <p:slideViewPr>
    <p:cSldViewPr snapToGrid="0" snapToObjects="1" showGuides="1">
      <p:cViewPr varScale="1">
        <p:scale>
          <a:sx n="78" d="100"/>
          <a:sy n="78" d="100"/>
        </p:scale>
        <p:origin x="1526" y="43"/>
      </p:cViewPr>
      <p:guideLst>
        <p:guide orient="horz" pos="2160"/>
        <p:guide pos="3840"/>
      </p:guideLst>
    </p:cSldViewPr>
  </p:slideViewPr>
  <p:outlineViewPr>
    <p:cViewPr>
      <p:scale>
        <a:sx n="33" d="100"/>
        <a:sy n="33" d="100"/>
      </p:scale>
      <p:origin x="0" y="-2024"/>
    </p:cViewPr>
  </p:outlineViewPr>
  <p:notesTextViewPr>
    <p:cViewPr>
      <p:scale>
        <a:sx n="1" d="1"/>
        <a:sy n="1" d="1"/>
      </p:scale>
      <p:origin x="0" y="0"/>
    </p:cViewPr>
  </p:notesTextViewPr>
  <p:sorterViewPr>
    <p:cViewPr>
      <p:scale>
        <a:sx n="82" d="100"/>
        <a:sy n="82"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62789\Documents\Tencent%20Files\627893949\FileRecv\&#39033;&#30446;&#36827;&#24230;&#23433;&#25490;%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517295270316937"/>
          <c:y val="0.13953047702790927"/>
          <c:w val="0.8075577427821522"/>
          <c:h val="0.69517467850765224"/>
        </c:manualLayout>
      </c:layout>
      <c:barChart>
        <c:barDir val="bar"/>
        <c:grouping val="stacked"/>
        <c:varyColors val="0"/>
        <c:ser>
          <c:idx val="0"/>
          <c:order val="0"/>
          <c:tx>
            <c:strRef>
              <c:f>Sheet1!$C$1</c:f>
              <c:strCache>
                <c:ptCount val="1"/>
                <c:pt idx="0">
                  <c:v>任务开始日期</c:v>
                </c:pt>
              </c:strCache>
            </c:strRef>
          </c:tx>
          <c:spPr>
            <a:noFill/>
            <a:ln>
              <a:noFill/>
              <a:prstDash val="dash"/>
            </a:ln>
            <a:effectLst/>
          </c:spPr>
          <c:invertIfNegative val="0"/>
          <c:cat>
            <c:strRef>
              <c:f>Sheet1!$B$2:$B$13</c:f>
              <c:strCache>
                <c:ptCount val="12"/>
                <c:pt idx="0">
                  <c:v>服务器环境配置</c:v>
                </c:pt>
                <c:pt idx="1">
                  <c:v>搭建可视化功能概览界面</c:v>
                </c:pt>
                <c:pt idx="2">
                  <c:v>网站首页设计</c:v>
                </c:pt>
                <c:pt idx="3">
                  <c:v>编写电影数据爬虫</c:v>
                </c:pt>
                <c:pt idx="4">
                  <c:v>搭建各个可视化功能界面</c:v>
                </c:pt>
                <c:pt idx="5">
                  <c:v>实现生成可视化图片功能</c:v>
                </c:pt>
                <c:pt idx="6">
                  <c:v>登陆页面设计</c:v>
                </c:pt>
                <c:pt idx="7">
                  <c:v>服务器编程</c:v>
                </c:pt>
                <c:pt idx="8">
                  <c:v>数据库结构组织</c:v>
                </c:pt>
                <c:pt idx="9">
                  <c:v>实现生成报表功能</c:v>
                </c:pt>
                <c:pt idx="10">
                  <c:v>网页调试</c:v>
                </c:pt>
                <c:pt idx="11">
                  <c:v>页面设计美化</c:v>
                </c:pt>
              </c:strCache>
            </c:strRef>
          </c:cat>
          <c:val>
            <c:numRef>
              <c:f>Sheet1!$C$2:$C$13</c:f>
              <c:numCache>
                <c:formatCode>m/d/yyyy</c:formatCode>
                <c:ptCount val="12"/>
                <c:pt idx="0">
                  <c:v>43426</c:v>
                </c:pt>
                <c:pt idx="1">
                  <c:v>43427</c:v>
                </c:pt>
                <c:pt idx="2">
                  <c:v>43429</c:v>
                </c:pt>
                <c:pt idx="3">
                  <c:v>43432</c:v>
                </c:pt>
                <c:pt idx="4">
                  <c:v>43432</c:v>
                </c:pt>
                <c:pt idx="5">
                  <c:v>43437</c:v>
                </c:pt>
                <c:pt idx="6">
                  <c:v>43437</c:v>
                </c:pt>
                <c:pt idx="7">
                  <c:v>43437</c:v>
                </c:pt>
                <c:pt idx="8">
                  <c:v>43439</c:v>
                </c:pt>
                <c:pt idx="9">
                  <c:v>43443</c:v>
                </c:pt>
                <c:pt idx="10">
                  <c:v>43444</c:v>
                </c:pt>
                <c:pt idx="11">
                  <c:v>43448</c:v>
                </c:pt>
              </c:numCache>
            </c:numRef>
          </c:val>
          <c:extLst>
            <c:ext xmlns:c16="http://schemas.microsoft.com/office/drawing/2014/chart" uri="{C3380CC4-5D6E-409C-BE32-E72D297353CC}">
              <c16:uniqueId val="{00000000-1CDF-45B8-B9E9-09921376747D}"/>
            </c:ext>
          </c:extLst>
        </c:ser>
        <c:ser>
          <c:idx val="1"/>
          <c:order val="1"/>
          <c:tx>
            <c:strRef>
              <c:f>Sheet1!$E$1</c:f>
              <c:strCache>
                <c:ptCount val="1"/>
                <c:pt idx="0">
                  <c:v>预计持续时间(天)</c:v>
                </c:pt>
              </c:strCache>
            </c:strRef>
          </c:tx>
          <c:spPr>
            <a:solidFill>
              <a:schemeClr val="accent4">
                <a:lumMod val="75000"/>
              </a:schemeClr>
            </a:solidFill>
            <a:ln>
              <a:noFill/>
            </a:ln>
            <a:effectLst/>
          </c:spPr>
          <c:invertIfNegative val="0"/>
          <c:dLbls>
            <c:spPr>
              <a:noFill/>
              <a:ln>
                <a:noFill/>
              </a:ln>
              <a:effectLst/>
            </c:spPr>
            <c:txPr>
              <a:bodyPr rot="0" spcFirstLastPara="1" vertOverflow="ellipsis" vert="horz" wrap="square" lIns="38100" tIns="19050" rIns="38100" bIns="19050" anchor="t" anchorCtr="0">
                <a:spAutoFit/>
              </a:bodyPr>
              <a:lstStyle/>
              <a:p>
                <a:pPr>
                  <a:defRPr sz="900" b="1"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Sheet1!$B$2:$B$13</c:f>
              <c:strCache>
                <c:ptCount val="12"/>
                <c:pt idx="0">
                  <c:v>服务器环境配置</c:v>
                </c:pt>
                <c:pt idx="1">
                  <c:v>搭建可视化功能概览界面</c:v>
                </c:pt>
                <c:pt idx="2">
                  <c:v>网站首页设计</c:v>
                </c:pt>
                <c:pt idx="3">
                  <c:v>编写电影数据爬虫</c:v>
                </c:pt>
                <c:pt idx="4">
                  <c:v>搭建各个可视化功能界面</c:v>
                </c:pt>
                <c:pt idx="5">
                  <c:v>实现生成可视化图片功能</c:v>
                </c:pt>
                <c:pt idx="6">
                  <c:v>登陆页面设计</c:v>
                </c:pt>
                <c:pt idx="7">
                  <c:v>服务器编程</c:v>
                </c:pt>
                <c:pt idx="8">
                  <c:v>数据库结构组织</c:v>
                </c:pt>
                <c:pt idx="9">
                  <c:v>实现生成报表功能</c:v>
                </c:pt>
                <c:pt idx="10">
                  <c:v>网页调试</c:v>
                </c:pt>
                <c:pt idx="11">
                  <c:v>页面设计美化</c:v>
                </c:pt>
              </c:strCache>
            </c:strRef>
          </c:cat>
          <c:val>
            <c:numRef>
              <c:f>Sheet1!$E$2:$E$13</c:f>
              <c:numCache>
                <c:formatCode>General</c:formatCode>
                <c:ptCount val="12"/>
                <c:pt idx="0">
                  <c:v>10</c:v>
                </c:pt>
                <c:pt idx="1">
                  <c:v>5</c:v>
                </c:pt>
                <c:pt idx="2">
                  <c:v>10</c:v>
                </c:pt>
                <c:pt idx="3">
                  <c:v>16</c:v>
                </c:pt>
                <c:pt idx="4">
                  <c:v>5</c:v>
                </c:pt>
                <c:pt idx="5">
                  <c:v>6</c:v>
                </c:pt>
                <c:pt idx="6">
                  <c:v>5</c:v>
                </c:pt>
                <c:pt idx="7">
                  <c:v>8</c:v>
                </c:pt>
                <c:pt idx="8">
                  <c:v>6</c:v>
                </c:pt>
                <c:pt idx="9">
                  <c:v>2</c:v>
                </c:pt>
                <c:pt idx="10">
                  <c:v>5</c:v>
                </c:pt>
                <c:pt idx="11">
                  <c:v>2</c:v>
                </c:pt>
              </c:numCache>
            </c:numRef>
          </c:val>
          <c:extLst>
            <c:ext xmlns:c16="http://schemas.microsoft.com/office/drawing/2014/chart" uri="{C3380CC4-5D6E-409C-BE32-E72D297353CC}">
              <c16:uniqueId val="{00000001-1CDF-45B8-B9E9-09921376747D}"/>
            </c:ext>
          </c:extLst>
        </c:ser>
        <c:dLbls>
          <c:showLegendKey val="0"/>
          <c:showVal val="0"/>
          <c:showCatName val="0"/>
          <c:showSerName val="0"/>
          <c:showPercent val="0"/>
          <c:showBubbleSize val="0"/>
        </c:dLbls>
        <c:gapWidth val="150"/>
        <c:overlap val="100"/>
        <c:axId val="2104070559"/>
        <c:axId val="156357983"/>
      </c:barChart>
      <c:catAx>
        <c:axId val="21040705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56357983"/>
        <c:crosses val="autoZero"/>
        <c:auto val="1"/>
        <c:lblAlgn val="ctr"/>
        <c:lblOffset val="100"/>
        <c:noMultiLvlLbl val="0"/>
      </c:catAx>
      <c:valAx>
        <c:axId val="156357983"/>
        <c:scaling>
          <c:orientation val="minMax"/>
          <c:max val="43451"/>
          <c:min val="4342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2104070559"/>
        <c:crosses val="autoZero"/>
        <c:crossBetween val="between"/>
      </c:valAx>
      <c:spPr>
        <a:noFill/>
        <a:ln>
          <a:noFill/>
        </a:ln>
        <a:effectLst/>
      </c:spPr>
    </c:plotArea>
    <c:legend>
      <c:legendPos val="b"/>
      <c:legendEntry>
        <c:idx val="0"/>
        <c:delete val="1"/>
      </c:legendEntry>
      <c:layout>
        <c:manualLayout>
          <c:xMode val="edge"/>
          <c:yMode val="edge"/>
          <c:x val="0.38571933530999747"/>
          <c:y val="0.91736823285756386"/>
          <c:w val="0.22310667694297232"/>
          <c:h val="4.829417180153410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宋体" panose="0201060003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75B96-0528-4EB3-BD49-1B7E7EBAB967}" type="datetimeFigureOut">
              <a:rPr lang="zh-CN" altLang="en-US" smtClean="0"/>
              <a:t>2018/12/4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C148F-9A36-414E-A051-93CFF0991682}" type="slidenum">
              <a:rPr lang="zh-CN" altLang="en-US" smtClean="0"/>
              <a:t>‹#›</a:t>
            </a:fld>
            <a:endParaRPr lang="zh-CN" altLang="en-US"/>
          </a:p>
        </p:txBody>
      </p:sp>
    </p:spTree>
    <p:extLst>
      <p:ext uri="{BB962C8B-B14F-4D97-AF65-F5344CB8AC3E}">
        <p14:creationId xmlns:p14="http://schemas.microsoft.com/office/powerpoint/2010/main" val="199009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a:t>
            </a:fld>
            <a:endParaRPr lang="zh-CN" altLang="en-US"/>
          </a:p>
        </p:txBody>
      </p:sp>
    </p:spTree>
    <p:extLst>
      <p:ext uri="{BB962C8B-B14F-4D97-AF65-F5344CB8AC3E}">
        <p14:creationId xmlns:p14="http://schemas.microsoft.com/office/powerpoint/2010/main" val="23601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10</a:t>
            </a:fld>
            <a:endParaRPr lang="zh-CN" altLang="en-US"/>
          </a:p>
        </p:txBody>
      </p:sp>
    </p:spTree>
    <p:extLst>
      <p:ext uri="{BB962C8B-B14F-4D97-AF65-F5344CB8AC3E}">
        <p14:creationId xmlns:p14="http://schemas.microsoft.com/office/powerpoint/2010/main" val="1733865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11</a:t>
            </a:fld>
            <a:endParaRPr lang="zh-CN" altLang="en-US"/>
          </a:p>
        </p:txBody>
      </p:sp>
    </p:spTree>
    <p:extLst>
      <p:ext uri="{BB962C8B-B14F-4D97-AF65-F5344CB8AC3E}">
        <p14:creationId xmlns:p14="http://schemas.microsoft.com/office/powerpoint/2010/main" val="220384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12</a:t>
            </a:fld>
            <a:endParaRPr lang="zh-CN" altLang="en-US"/>
          </a:p>
        </p:txBody>
      </p:sp>
    </p:spTree>
    <p:extLst>
      <p:ext uri="{BB962C8B-B14F-4D97-AF65-F5344CB8AC3E}">
        <p14:creationId xmlns:p14="http://schemas.microsoft.com/office/powerpoint/2010/main" val="654017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13</a:t>
            </a:fld>
            <a:endParaRPr lang="zh-CN" altLang="en-US"/>
          </a:p>
        </p:txBody>
      </p:sp>
    </p:spTree>
    <p:extLst>
      <p:ext uri="{BB962C8B-B14F-4D97-AF65-F5344CB8AC3E}">
        <p14:creationId xmlns:p14="http://schemas.microsoft.com/office/powerpoint/2010/main" val="1643061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14</a:t>
            </a:fld>
            <a:endParaRPr lang="zh-CN" altLang="en-US"/>
          </a:p>
        </p:txBody>
      </p:sp>
    </p:spTree>
    <p:extLst>
      <p:ext uri="{BB962C8B-B14F-4D97-AF65-F5344CB8AC3E}">
        <p14:creationId xmlns:p14="http://schemas.microsoft.com/office/powerpoint/2010/main" val="3626202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15</a:t>
            </a:fld>
            <a:endParaRPr lang="zh-CN" altLang="en-US"/>
          </a:p>
        </p:txBody>
      </p:sp>
    </p:spTree>
    <p:extLst>
      <p:ext uri="{BB962C8B-B14F-4D97-AF65-F5344CB8AC3E}">
        <p14:creationId xmlns:p14="http://schemas.microsoft.com/office/powerpoint/2010/main" val="4110020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16</a:t>
            </a:fld>
            <a:endParaRPr lang="zh-CN" altLang="en-US"/>
          </a:p>
        </p:txBody>
      </p:sp>
    </p:spTree>
    <p:extLst>
      <p:ext uri="{BB962C8B-B14F-4D97-AF65-F5344CB8AC3E}">
        <p14:creationId xmlns:p14="http://schemas.microsoft.com/office/powerpoint/2010/main" val="17958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17</a:t>
            </a:fld>
            <a:endParaRPr lang="zh-CN" altLang="en-US"/>
          </a:p>
        </p:txBody>
      </p:sp>
    </p:spTree>
    <p:extLst>
      <p:ext uri="{BB962C8B-B14F-4D97-AF65-F5344CB8AC3E}">
        <p14:creationId xmlns:p14="http://schemas.microsoft.com/office/powerpoint/2010/main" val="1760634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18</a:t>
            </a:fld>
            <a:endParaRPr lang="zh-CN" altLang="en-US"/>
          </a:p>
        </p:txBody>
      </p:sp>
    </p:spTree>
    <p:extLst>
      <p:ext uri="{BB962C8B-B14F-4D97-AF65-F5344CB8AC3E}">
        <p14:creationId xmlns:p14="http://schemas.microsoft.com/office/powerpoint/2010/main" val="3478393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0C148F-9A36-414E-A051-93CFF0991682}" type="slidenum">
              <a:rPr lang="zh-CN" altLang="en-US" smtClean="0"/>
              <a:t>19</a:t>
            </a:fld>
            <a:endParaRPr lang="zh-CN" altLang="en-US"/>
          </a:p>
        </p:txBody>
      </p:sp>
    </p:spTree>
    <p:extLst>
      <p:ext uri="{BB962C8B-B14F-4D97-AF65-F5344CB8AC3E}">
        <p14:creationId xmlns:p14="http://schemas.microsoft.com/office/powerpoint/2010/main" val="349775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a:t>
            </a:fld>
            <a:endParaRPr lang="zh-CN" altLang="en-US"/>
          </a:p>
        </p:txBody>
      </p:sp>
    </p:spTree>
    <p:extLst>
      <p:ext uri="{BB962C8B-B14F-4D97-AF65-F5344CB8AC3E}">
        <p14:creationId xmlns:p14="http://schemas.microsoft.com/office/powerpoint/2010/main" val="4057288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20</a:t>
            </a:fld>
            <a:endParaRPr lang="zh-CN" altLang="en-US"/>
          </a:p>
        </p:txBody>
      </p:sp>
    </p:spTree>
    <p:extLst>
      <p:ext uri="{BB962C8B-B14F-4D97-AF65-F5344CB8AC3E}">
        <p14:creationId xmlns:p14="http://schemas.microsoft.com/office/powerpoint/2010/main" val="3176047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21</a:t>
            </a:fld>
            <a:endParaRPr lang="zh-CN" altLang="en-US"/>
          </a:p>
        </p:txBody>
      </p:sp>
    </p:spTree>
    <p:extLst>
      <p:ext uri="{BB962C8B-B14F-4D97-AF65-F5344CB8AC3E}">
        <p14:creationId xmlns:p14="http://schemas.microsoft.com/office/powerpoint/2010/main" val="15307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3</a:t>
            </a:fld>
            <a:endParaRPr lang="zh-CN" altLang="en-US"/>
          </a:p>
        </p:txBody>
      </p:sp>
    </p:spTree>
    <p:extLst>
      <p:ext uri="{BB962C8B-B14F-4D97-AF65-F5344CB8AC3E}">
        <p14:creationId xmlns:p14="http://schemas.microsoft.com/office/powerpoint/2010/main" val="4200991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4</a:t>
            </a:fld>
            <a:endParaRPr lang="zh-CN" altLang="en-US"/>
          </a:p>
        </p:txBody>
      </p:sp>
    </p:spTree>
    <p:extLst>
      <p:ext uri="{BB962C8B-B14F-4D97-AF65-F5344CB8AC3E}">
        <p14:creationId xmlns:p14="http://schemas.microsoft.com/office/powerpoint/2010/main" val="419404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5</a:t>
            </a:fld>
            <a:endParaRPr lang="zh-CN" altLang="en-US"/>
          </a:p>
        </p:txBody>
      </p:sp>
    </p:spTree>
    <p:extLst>
      <p:ext uri="{BB962C8B-B14F-4D97-AF65-F5344CB8AC3E}">
        <p14:creationId xmlns:p14="http://schemas.microsoft.com/office/powerpoint/2010/main" val="2209841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6</a:t>
            </a:fld>
            <a:endParaRPr lang="zh-CN" altLang="en-US"/>
          </a:p>
        </p:txBody>
      </p:sp>
    </p:spTree>
    <p:extLst>
      <p:ext uri="{BB962C8B-B14F-4D97-AF65-F5344CB8AC3E}">
        <p14:creationId xmlns:p14="http://schemas.microsoft.com/office/powerpoint/2010/main" val="2569665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7</a:t>
            </a:fld>
            <a:endParaRPr lang="zh-CN" altLang="en-US"/>
          </a:p>
        </p:txBody>
      </p:sp>
    </p:spTree>
    <p:extLst>
      <p:ext uri="{BB962C8B-B14F-4D97-AF65-F5344CB8AC3E}">
        <p14:creationId xmlns:p14="http://schemas.microsoft.com/office/powerpoint/2010/main" val="725683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8</a:t>
            </a:fld>
            <a:endParaRPr lang="zh-CN" altLang="en-US"/>
          </a:p>
        </p:txBody>
      </p:sp>
    </p:spTree>
    <p:extLst>
      <p:ext uri="{BB962C8B-B14F-4D97-AF65-F5344CB8AC3E}">
        <p14:creationId xmlns:p14="http://schemas.microsoft.com/office/powerpoint/2010/main" val="3451646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9</a:t>
            </a:fld>
            <a:endParaRPr lang="zh-CN" altLang="en-US"/>
          </a:p>
        </p:txBody>
      </p:sp>
    </p:spTree>
    <p:extLst>
      <p:ext uri="{BB962C8B-B14F-4D97-AF65-F5344CB8AC3E}">
        <p14:creationId xmlns:p14="http://schemas.microsoft.com/office/powerpoint/2010/main" val="3448778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75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8967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4">
            <a:alphaModFix amt="24000"/>
            <a:extLst>
              <a:ext uri="{28A0092B-C50C-407E-A947-70E740481C1C}">
                <a14:useLocalDpi xmlns:a14="http://schemas.microsoft.com/office/drawing/2010/main" val="0"/>
              </a:ext>
            </a:extLst>
          </a:blip>
          <a:srcRect t="23435" b="94"/>
          <a:stretch>
            <a:fillRect/>
          </a:stretch>
        </p:blipFill>
        <p:spPr>
          <a:xfrm>
            <a:off x="0" y="1"/>
            <a:ext cx="12192000" cy="6992471"/>
          </a:xfrm>
          <a:custGeom>
            <a:avLst/>
            <a:gdLst>
              <a:gd name="connsiteX0" fmla="*/ 0 w 12192000"/>
              <a:gd name="connsiteY0" fmla="*/ 0 h 6992471"/>
              <a:gd name="connsiteX1" fmla="*/ 12192000 w 12192000"/>
              <a:gd name="connsiteY1" fmla="*/ 0 h 6992471"/>
              <a:gd name="connsiteX2" fmla="*/ 12192000 w 12192000"/>
              <a:gd name="connsiteY2" fmla="*/ 6992471 h 6992471"/>
              <a:gd name="connsiteX3" fmla="*/ 0 w 12192000"/>
              <a:gd name="connsiteY3" fmla="*/ 6992471 h 6992471"/>
            </a:gdLst>
            <a:ahLst/>
            <a:cxnLst>
              <a:cxn ang="0">
                <a:pos x="connsiteX0" y="connsiteY0"/>
              </a:cxn>
              <a:cxn ang="0">
                <a:pos x="connsiteX1" y="connsiteY1"/>
              </a:cxn>
              <a:cxn ang="0">
                <a:pos x="connsiteX2" y="connsiteY2"/>
              </a:cxn>
              <a:cxn ang="0">
                <a:pos x="connsiteX3" y="connsiteY3"/>
              </a:cxn>
            </a:cxnLst>
            <a:rect l="l" t="t" r="r" b="b"/>
            <a:pathLst>
              <a:path w="12192000" h="6992471">
                <a:moveTo>
                  <a:pt x="0" y="0"/>
                </a:moveTo>
                <a:lnTo>
                  <a:pt x="12192000" y="0"/>
                </a:lnTo>
                <a:lnTo>
                  <a:pt x="12192000" y="6992471"/>
                </a:lnTo>
                <a:lnTo>
                  <a:pt x="0" y="6992471"/>
                </a:lnTo>
                <a:close/>
              </a:path>
            </a:pathLst>
          </a:custGeom>
        </p:spPr>
      </p:pic>
    </p:spTree>
    <p:extLst>
      <p:ext uri="{BB962C8B-B14F-4D97-AF65-F5344CB8AC3E}">
        <p14:creationId xmlns:p14="http://schemas.microsoft.com/office/powerpoint/2010/main" val="187949632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A_文本框 115"/>
          <p:cNvSpPr txBox="1"/>
          <p:nvPr>
            <p:custDataLst>
              <p:tags r:id="rId1"/>
            </p:custDataLst>
          </p:nvPr>
        </p:nvSpPr>
        <p:spPr>
          <a:xfrm>
            <a:off x="6483860" y="2309463"/>
            <a:ext cx="5032147" cy="1754326"/>
          </a:xfrm>
          <a:prstGeom prst="rect">
            <a:avLst/>
          </a:prstGeom>
          <a:noFill/>
        </p:spPr>
        <p:txBody>
          <a:bodyPr wrap="none" rtlCol="0">
            <a:spAutoFit/>
          </a:bodyPr>
          <a:lstStyle/>
          <a:p>
            <a:r>
              <a:rPr kumimoji="1" lang="zh-CN" altLang="en-US" sz="5400" dirty="0">
                <a:solidFill>
                  <a:schemeClr val="tx2"/>
                </a:solidFill>
                <a:latin typeface="微软雅黑" panose="020B0503020204020204" pitchFamily="34" charset="-122"/>
                <a:ea typeface="微软雅黑" panose="020B0503020204020204" pitchFamily="34" charset="-122"/>
                <a:cs typeface="萝莉体 第二版" panose="02000500000000000000" pitchFamily="2" charset="-122"/>
              </a:rPr>
              <a:t>电影数据</a:t>
            </a:r>
            <a:endParaRPr kumimoji="1" lang="en-US" altLang="zh-CN" sz="5400" dirty="0">
              <a:solidFill>
                <a:schemeClr val="tx2"/>
              </a:solidFill>
              <a:latin typeface="微软雅黑" panose="020B0503020204020204" pitchFamily="34" charset="-122"/>
              <a:ea typeface="微软雅黑" panose="020B0503020204020204" pitchFamily="34" charset="-122"/>
              <a:cs typeface="萝莉体 第二版" panose="02000500000000000000" pitchFamily="2" charset="-122"/>
            </a:endParaRPr>
          </a:p>
          <a:p>
            <a:r>
              <a:rPr kumimoji="1" lang="zh-CN" altLang="en-US" sz="5400" dirty="0">
                <a:solidFill>
                  <a:schemeClr val="tx2"/>
                </a:solidFill>
                <a:latin typeface="微软雅黑" panose="020B0503020204020204" pitchFamily="34" charset="-122"/>
                <a:ea typeface="微软雅黑" panose="020B0503020204020204" pitchFamily="34" charset="-122"/>
                <a:cs typeface="萝莉体 第二版" panose="02000500000000000000" pitchFamily="2" charset="-122"/>
              </a:rPr>
              <a:t>可视化分析系统</a:t>
            </a:r>
          </a:p>
        </p:txBody>
      </p:sp>
      <p:grpSp>
        <p:nvGrpSpPr>
          <p:cNvPr id="117" name="PA_组合 98"/>
          <p:cNvGrpSpPr/>
          <p:nvPr>
            <p:custDataLst>
              <p:tags r:id="rId2"/>
            </p:custDataLst>
          </p:nvPr>
        </p:nvGrpSpPr>
        <p:grpSpPr>
          <a:xfrm>
            <a:off x="-7636560" y="4658289"/>
            <a:ext cx="14520706" cy="15082672"/>
            <a:chOff x="0" y="0"/>
            <a:chExt cx="1232382" cy="1280079"/>
          </a:xfrm>
        </p:grpSpPr>
        <p:sp>
          <p:nvSpPr>
            <p:cNvPr id="118" name="chenying0907 92"/>
            <p:cNvSpPr/>
            <p:nvPr/>
          </p:nvSpPr>
          <p:spPr>
            <a:xfrm>
              <a:off x="63500" y="431806"/>
              <a:ext cx="1168883" cy="848274"/>
            </a:xfrm>
            <a:custGeom>
              <a:avLst/>
              <a:gdLst/>
              <a:ahLst/>
              <a:cxnLst>
                <a:cxn ang="0">
                  <a:pos x="wd2" y="hd2"/>
                </a:cxn>
                <a:cxn ang="5400000">
                  <a:pos x="wd2" y="hd2"/>
                </a:cxn>
                <a:cxn ang="10800000">
                  <a:pos x="wd2" y="hd2"/>
                </a:cxn>
                <a:cxn ang="16200000">
                  <a:pos x="wd2" y="hd2"/>
                </a:cxn>
              </a:cxnLst>
              <a:rect l="0" t="0" r="r" b="b"/>
              <a:pathLst>
                <a:path w="20569" h="20335" extrusionOk="0">
                  <a:moveTo>
                    <a:pt x="13379" y="9888"/>
                  </a:moveTo>
                  <a:cubicBezTo>
                    <a:pt x="16156" y="7987"/>
                    <a:pt x="19260" y="4290"/>
                    <a:pt x="20047" y="0"/>
                  </a:cubicBezTo>
                  <a:cubicBezTo>
                    <a:pt x="21600" y="7245"/>
                    <a:pt x="19676" y="14890"/>
                    <a:pt x="14434" y="18706"/>
                  </a:cubicBezTo>
                  <a:cubicBezTo>
                    <a:pt x="10460" y="21600"/>
                    <a:pt x="5646" y="20542"/>
                    <a:pt x="2448" y="16290"/>
                  </a:cubicBezTo>
                  <a:cubicBezTo>
                    <a:pt x="1349" y="14829"/>
                    <a:pt x="841" y="13153"/>
                    <a:pt x="0" y="11506"/>
                  </a:cubicBezTo>
                  <a:cubicBezTo>
                    <a:pt x="415" y="12319"/>
                    <a:pt x="2222" y="12745"/>
                    <a:pt x="2888" y="12873"/>
                  </a:cubicBezTo>
                  <a:cubicBezTo>
                    <a:pt x="4049" y="13097"/>
                    <a:pt x="5240" y="12941"/>
                    <a:pt x="6395" y="12727"/>
                  </a:cubicBezTo>
                  <a:cubicBezTo>
                    <a:pt x="8821" y="12276"/>
                    <a:pt x="11185" y="11390"/>
                    <a:pt x="13379" y="988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9" name="chenying0907 93"/>
            <p:cNvSpPr/>
            <p:nvPr/>
          </p:nvSpPr>
          <p:spPr>
            <a:xfrm>
              <a:off x="0" y="6"/>
              <a:ext cx="1229464" cy="1277756"/>
            </a:xfrm>
            <a:custGeom>
              <a:avLst/>
              <a:gdLst/>
              <a:ahLst/>
              <a:cxnLst>
                <a:cxn ang="0">
                  <a:pos x="wd2" y="hd2"/>
                </a:cxn>
                <a:cxn ang="5400000">
                  <a:pos x="wd2" y="hd2"/>
                </a:cxn>
                <a:cxn ang="10800000">
                  <a:pos x="wd2" y="hd2"/>
                </a:cxn>
                <a:cxn ang="16200000">
                  <a:pos x="wd2" y="hd2"/>
                </a:cxn>
              </a:cxnLst>
              <a:rect l="0" t="0" r="r" b="b"/>
              <a:pathLst>
                <a:path w="19314" h="17624" extrusionOk="0">
                  <a:moveTo>
                    <a:pt x="18089" y="13212"/>
                  </a:moveTo>
                  <a:cubicBezTo>
                    <a:pt x="20793" y="8665"/>
                    <a:pt x="19051" y="1688"/>
                    <a:pt x="12580" y="249"/>
                  </a:cubicBezTo>
                  <a:cubicBezTo>
                    <a:pt x="5779" y="-1264"/>
                    <a:pt x="-807" y="4397"/>
                    <a:pt x="81" y="10133"/>
                  </a:cubicBezTo>
                  <a:cubicBezTo>
                    <a:pt x="1215" y="17455"/>
                    <a:pt x="11799" y="20336"/>
                    <a:pt x="17105" y="14539"/>
                  </a:cubicBezTo>
                  <a:cubicBezTo>
                    <a:pt x="17481" y="14129"/>
                    <a:pt x="17809" y="13683"/>
                    <a:pt x="18089" y="13212"/>
                  </a:cubicBezTo>
                  <a:close/>
                </a:path>
              </a:pathLst>
            </a:custGeom>
            <a:noFill/>
            <a:ln w="762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0" name="chenying0907 94"/>
            <p:cNvSpPr/>
            <p:nvPr/>
          </p:nvSpPr>
          <p:spPr>
            <a:xfrm flipH="1" flipV="1">
              <a:off x="598375" y="0"/>
              <a:ext cx="12664" cy="1275141"/>
            </a:xfrm>
            <a:prstGeom prst="line">
              <a:avLst/>
            </a:prstGeom>
            <a:noFill/>
            <a:ln w="38100" cap="flat">
              <a:solidFill>
                <a:srgbClr val="46537A"/>
              </a:solidFill>
              <a:prstDash val="solid"/>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 name="chenying0907 95"/>
            <p:cNvSpPr/>
            <p:nvPr/>
          </p:nvSpPr>
          <p:spPr>
            <a:xfrm>
              <a:off x="228599" y="6"/>
              <a:ext cx="761433" cy="1264264"/>
            </a:xfrm>
            <a:custGeom>
              <a:avLst/>
              <a:gdLst/>
              <a:ahLst/>
              <a:cxnLst>
                <a:cxn ang="0">
                  <a:pos x="wd2" y="hd2"/>
                </a:cxn>
                <a:cxn ang="5400000">
                  <a:pos x="wd2" y="hd2"/>
                </a:cxn>
                <a:cxn ang="10800000">
                  <a:pos x="wd2" y="hd2"/>
                </a:cxn>
                <a:cxn ang="16200000">
                  <a:pos x="wd2" y="hd2"/>
                </a:cxn>
              </a:cxnLst>
              <a:rect l="0" t="0" r="r" b="b"/>
              <a:pathLst>
                <a:path w="20347" h="18273" extrusionOk="0">
                  <a:moveTo>
                    <a:pt x="12391" y="18096"/>
                  </a:moveTo>
                  <a:cubicBezTo>
                    <a:pt x="20299" y="16704"/>
                    <a:pt x="20971" y="9754"/>
                    <a:pt x="20010" y="6028"/>
                  </a:cubicBezTo>
                  <a:cubicBezTo>
                    <a:pt x="19534" y="4185"/>
                    <a:pt x="18487" y="1426"/>
                    <a:pt x="14982" y="544"/>
                  </a:cubicBezTo>
                  <a:cubicBezTo>
                    <a:pt x="3960" y="-2230"/>
                    <a:pt x="-629" y="6301"/>
                    <a:pt x="69" y="10363"/>
                  </a:cubicBezTo>
                  <a:cubicBezTo>
                    <a:pt x="598" y="13437"/>
                    <a:pt x="5155" y="19370"/>
                    <a:pt x="12391" y="18096"/>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2" name="chenying0907 96"/>
            <p:cNvSpPr/>
            <p:nvPr/>
          </p:nvSpPr>
          <p:spPr>
            <a:xfrm>
              <a:off x="50800" y="381006"/>
              <a:ext cx="1143000" cy="53669"/>
            </a:xfrm>
            <a:custGeom>
              <a:avLst/>
              <a:gdLst/>
              <a:ahLst/>
              <a:cxnLst>
                <a:cxn ang="0">
                  <a:pos x="wd2" y="hd2"/>
                </a:cxn>
                <a:cxn ang="5400000">
                  <a:pos x="wd2" y="hd2"/>
                </a:cxn>
                <a:cxn ang="10800000">
                  <a:pos x="wd2" y="hd2"/>
                </a:cxn>
                <a:cxn ang="16200000">
                  <a:pos x="wd2" y="hd2"/>
                </a:cxn>
              </a:cxnLst>
              <a:rect l="0" t="0" r="r" b="b"/>
              <a:pathLst>
                <a:path w="21600" h="17084" extrusionOk="0">
                  <a:moveTo>
                    <a:pt x="0" y="10975"/>
                  </a:moveTo>
                  <a:cubicBezTo>
                    <a:pt x="5633" y="-4190"/>
                    <a:pt x="11507" y="-2443"/>
                    <a:pt x="17154" y="8930"/>
                  </a:cubicBezTo>
                  <a:cubicBezTo>
                    <a:pt x="18363" y="11362"/>
                    <a:pt x="19610" y="11211"/>
                    <a:pt x="20810" y="14623"/>
                  </a:cubicBezTo>
                  <a:cubicBezTo>
                    <a:pt x="21087" y="15412"/>
                    <a:pt x="21308" y="17410"/>
                    <a:pt x="21600" y="1703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3" name="chenying0907 97"/>
            <p:cNvSpPr/>
            <p:nvPr/>
          </p:nvSpPr>
          <p:spPr>
            <a:xfrm>
              <a:off x="38100" y="825506"/>
              <a:ext cx="1163030" cy="32301"/>
            </a:xfrm>
            <a:custGeom>
              <a:avLst/>
              <a:gdLst/>
              <a:ahLst/>
              <a:cxnLst>
                <a:cxn ang="0">
                  <a:pos x="wd2" y="hd2"/>
                </a:cxn>
                <a:cxn ang="5400000">
                  <a:pos x="wd2" y="hd2"/>
                </a:cxn>
                <a:cxn ang="10800000">
                  <a:pos x="wd2" y="hd2"/>
                </a:cxn>
                <a:cxn ang="16200000">
                  <a:pos x="wd2" y="hd2"/>
                </a:cxn>
              </a:cxnLst>
              <a:rect l="0" t="0" r="r" b="b"/>
              <a:pathLst>
                <a:path w="21600" h="19683" extrusionOk="0">
                  <a:moveTo>
                    <a:pt x="0" y="13166"/>
                  </a:moveTo>
                  <a:cubicBezTo>
                    <a:pt x="1349" y="4232"/>
                    <a:pt x="2977" y="14571"/>
                    <a:pt x="4335" y="16158"/>
                  </a:cubicBezTo>
                  <a:cubicBezTo>
                    <a:pt x="8003" y="20406"/>
                    <a:pt x="11670" y="21600"/>
                    <a:pt x="15337" y="15282"/>
                  </a:cubicBezTo>
                  <a:cubicBezTo>
                    <a:pt x="17520" y="11503"/>
                    <a:pt x="19444" y="14571"/>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11" name="PA_组合 139"/>
          <p:cNvGrpSpPr/>
          <p:nvPr>
            <p:custDataLst>
              <p:tags r:id="rId3"/>
            </p:custDataLst>
          </p:nvPr>
        </p:nvGrpSpPr>
        <p:grpSpPr>
          <a:xfrm rot="8548729">
            <a:off x="1987285" y="4119770"/>
            <a:ext cx="2611427" cy="242835"/>
            <a:chOff x="12700" y="-1"/>
            <a:chExt cx="1395068" cy="386881"/>
          </a:xfrm>
        </p:grpSpPr>
        <p:sp>
          <p:nvSpPr>
            <p:cNvPr id="112" name="chenying0907 135"/>
            <p:cNvSpPr/>
            <p:nvPr/>
          </p:nvSpPr>
          <p:spPr>
            <a:xfrm>
              <a:off x="1371600" y="-1"/>
              <a:ext cx="36168" cy="33651"/>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4" name="chenying0907 136"/>
            <p:cNvSpPr/>
            <p:nvPr/>
          </p:nvSpPr>
          <p:spPr>
            <a:xfrm>
              <a:off x="12700" y="12698"/>
              <a:ext cx="1352489" cy="37418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24" name="PA_组合 131"/>
          <p:cNvGrpSpPr/>
          <p:nvPr>
            <p:custDataLst>
              <p:tags r:id="rId4"/>
            </p:custDataLst>
          </p:nvPr>
        </p:nvGrpSpPr>
        <p:grpSpPr>
          <a:xfrm rot="10800000" flipV="1">
            <a:off x="4089895" y="1843810"/>
            <a:ext cx="1853202" cy="1592622"/>
            <a:chOff x="0" y="0"/>
            <a:chExt cx="1270000" cy="1091425"/>
          </a:xfrm>
        </p:grpSpPr>
        <p:sp>
          <p:nvSpPr>
            <p:cNvPr id="125" name="chenying0907 125"/>
            <p:cNvSpPr/>
            <p:nvPr/>
          </p:nvSpPr>
          <p:spPr>
            <a:xfrm>
              <a:off x="355600" y="266700"/>
              <a:ext cx="648718" cy="808279"/>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126" name="Group 130"/>
            <p:cNvGrpSpPr/>
            <p:nvPr/>
          </p:nvGrpSpPr>
          <p:grpSpPr>
            <a:xfrm>
              <a:off x="0" y="0"/>
              <a:ext cx="1270000" cy="1091426"/>
              <a:chOff x="0" y="0"/>
              <a:chExt cx="1270000" cy="1091425"/>
            </a:xfrm>
          </p:grpSpPr>
          <p:sp>
            <p:nvSpPr>
              <p:cNvPr id="127" name="chenying0907 126"/>
              <p:cNvSpPr/>
              <p:nvPr/>
            </p:nvSpPr>
            <p:spPr>
              <a:xfrm>
                <a:off x="0" y="0"/>
                <a:ext cx="888592" cy="10914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8" name="chenying0907 127"/>
              <p:cNvSpPr/>
              <p:nvPr/>
            </p:nvSpPr>
            <p:spPr>
              <a:xfrm>
                <a:off x="0" y="0"/>
                <a:ext cx="1270000" cy="755973"/>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9" name="chenying0907 128"/>
              <p:cNvSpPr/>
              <p:nvPr/>
            </p:nvSpPr>
            <p:spPr>
              <a:xfrm>
                <a:off x="876300" y="762000"/>
                <a:ext cx="127000" cy="316465"/>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0" name="chenying0907 129"/>
              <p:cNvSpPr/>
              <p:nvPr/>
            </p:nvSpPr>
            <p:spPr>
              <a:xfrm>
                <a:off x="749300" y="952500"/>
                <a:ext cx="177800" cy="114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nvGrpSpPr>
          <p:cNvPr id="131" name="PA_组合 22"/>
          <p:cNvGrpSpPr/>
          <p:nvPr>
            <p:custDataLst>
              <p:tags r:id="rId5"/>
            </p:custDataLst>
          </p:nvPr>
        </p:nvGrpSpPr>
        <p:grpSpPr>
          <a:xfrm rot="1234529">
            <a:off x="482285" y="2454063"/>
            <a:ext cx="2146377" cy="980262"/>
            <a:chOff x="0" y="-1"/>
            <a:chExt cx="1887191" cy="861891"/>
          </a:xfrm>
        </p:grpSpPr>
        <p:sp>
          <p:nvSpPr>
            <p:cNvPr id="132"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3"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34" name="PA_chenying0907 148"/>
          <p:cNvSpPr/>
          <p:nvPr>
            <p:custDataLst>
              <p:tags r:id="rId6"/>
            </p:custDataLst>
          </p:nvPr>
        </p:nvSpPr>
        <p:spPr>
          <a:xfrm>
            <a:off x="6630334" y="1590966"/>
            <a:ext cx="3777924" cy="6678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3200" b="1" dirty="0">
                <a:latin typeface="Bradley Hand ITC" panose="03070402050302030203" pitchFamily="66" charset="0"/>
                <a:ea typeface="萝莉体 第二版" panose="02000500000000000000" pitchFamily="2" charset="-122"/>
                <a:cs typeface="萝莉体 第二版" panose="02000500000000000000" pitchFamily="2" charset="-122"/>
              </a:rPr>
              <a:t>P</a:t>
            </a:r>
            <a:r>
              <a:rPr lang="en-US" altLang="zh-CN" sz="3200" b="1" dirty="0">
                <a:latin typeface="Bradley Hand ITC" panose="03070402050302030203" pitchFamily="66" charset="0"/>
                <a:ea typeface="萝莉体 第二版" panose="02000500000000000000" pitchFamily="2" charset="-122"/>
                <a:cs typeface="萝莉体 第二版" panose="02000500000000000000" pitchFamily="2" charset="-122"/>
              </a:rPr>
              <a:t>roject Presentation</a:t>
            </a:r>
            <a:endParaRPr sz="3200" b="1" dirty="0">
              <a:latin typeface="Bradley Hand ITC" panose="03070402050302030203" pitchFamily="66" charset="0"/>
              <a:ea typeface="萝莉体 第二版" panose="02000500000000000000" pitchFamily="2" charset="-122"/>
              <a:cs typeface="萝莉体 第二版" panose="02000500000000000000" pitchFamily="2" charset="-122"/>
            </a:endParaRPr>
          </a:p>
        </p:txBody>
      </p:sp>
      <p:grpSp>
        <p:nvGrpSpPr>
          <p:cNvPr id="35" name="PA_组合 22"/>
          <p:cNvGrpSpPr/>
          <p:nvPr>
            <p:custDataLst>
              <p:tags r:id="rId7"/>
            </p:custDataLst>
          </p:nvPr>
        </p:nvGrpSpPr>
        <p:grpSpPr>
          <a:xfrm rot="2133593">
            <a:off x="3993938" y="5500414"/>
            <a:ext cx="588962" cy="268982"/>
            <a:chOff x="0" y="-1"/>
            <a:chExt cx="1887191" cy="861891"/>
          </a:xfrm>
        </p:grpSpPr>
        <p:sp>
          <p:nvSpPr>
            <p:cNvPr id="36"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7"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2" name="文本框 1">
            <a:extLst>
              <a:ext uri="{FF2B5EF4-FFF2-40B4-BE49-F238E27FC236}">
                <a16:creationId xmlns:a16="http://schemas.microsoft.com/office/drawing/2014/main" id="{05F8F983-B2ED-4360-8D74-FA471FA99CD1}"/>
              </a:ext>
            </a:extLst>
          </p:cNvPr>
          <p:cNvSpPr txBox="1"/>
          <p:nvPr/>
        </p:nvSpPr>
        <p:spPr>
          <a:xfrm>
            <a:off x="7649497" y="4975123"/>
            <a:ext cx="3866510" cy="646331"/>
          </a:xfrm>
          <a:prstGeom prst="rect">
            <a:avLst/>
          </a:prstGeom>
          <a:noFill/>
        </p:spPr>
        <p:txBody>
          <a:bodyPr wrap="square" rtlCol="0">
            <a:spAutoFit/>
          </a:bodyPr>
          <a:lstStyle/>
          <a:p>
            <a:r>
              <a:rPr lang="zh-CN" altLang="en-US" dirty="0"/>
              <a:t>组长：姜昊</a:t>
            </a:r>
            <a:endParaRPr lang="en-US" altLang="zh-CN" dirty="0"/>
          </a:p>
          <a:p>
            <a:r>
              <a:rPr lang="zh-CN" altLang="en-US" dirty="0"/>
              <a:t>组员：赵昕玥 但远琦 许浚伟 陈润泽</a:t>
            </a:r>
          </a:p>
        </p:txBody>
      </p:sp>
    </p:spTree>
    <p:extLst>
      <p:ext uri="{BB962C8B-B14F-4D97-AF65-F5344CB8AC3E}">
        <p14:creationId xmlns:p14="http://schemas.microsoft.com/office/powerpoint/2010/main" val="18851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117"/>
                                        </p:tgtEl>
                                        <p:attrNameLst>
                                          <p:attrName>r</p:attrName>
                                        </p:attrNameLst>
                                      </p:cBhvr>
                                    </p:animRot>
                                  </p:childTnLst>
                                </p:cTn>
                              </p:par>
                              <p:par>
                                <p:cTn id="7" presetID="53" presetClass="entr" presetSubtype="16"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anim calcmode="lin" valueType="num">
                                      <p:cBhvr>
                                        <p:cTn id="9" dur="500" fill="hold"/>
                                        <p:tgtEl>
                                          <p:spTgt spid="131"/>
                                        </p:tgtEl>
                                        <p:attrNameLst>
                                          <p:attrName>ppt_w</p:attrName>
                                        </p:attrNameLst>
                                      </p:cBhvr>
                                      <p:tavLst>
                                        <p:tav tm="0">
                                          <p:val>
                                            <p:fltVal val="0"/>
                                          </p:val>
                                        </p:tav>
                                        <p:tav tm="100000">
                                          <p:val>
                                            <p:strVal val="#ppt_w"/>
                                          </p:val>
                                        </p:tav>
                                      </p:tavLst>
                                    </p:anim>
                                    <p:anim calcmode="lin" valueType="num">
                                      <p:cBhvr>
                                        <p:cTn id="10" dur="500" fill="hold"/>
                                        <p:tgtEl>
                                          <p:spTgt spid="131"/>
                                        </p:tgtEl>
                                        <p:attrNameLst>
                                          <p:attrName>ppt_h</p:attrName>
                                        </p:attrNameLst>
                                      </p:cBhvr>
                                      <p:tavLst>
                                        <p:tav tm="0">
                                          <p:val>
                                            <p:fltVal val="0"/>
                                          </p:val>
                                        </p:tav>
                                        <p:tav tm="100000">
                                          <p:val>
                                            <p:strVal val="#ppt_h"/>
                                          </p:val>
                                        </p:tav>
                                      </p:tavLst>
                                    </p:anim>
                                    <p:animEffect transition="in" filter="fade">
                                      <p:cBhvr>
                                        <p:cTn id="11" dur="500"/>
                                        <p:tgtEl>
                                          <p:spTgt spid="131"/>
                                        </p:tgtEl>
                                      </p:cBhvr>
                                    </p:animEffect>
                                  </p:childTnLst>
                                </p:cTn>
                              </p:par>
                              <p:par>
                                <p:cTn id="12" presetID="53" presetClass="entr" presetSubtype="16"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par>
                                <p:cTn id="17" presetID="2" presetClass="entr" presetSubtype="12" fill="hold" nodeType="withEffect">
                                  <p:stCondLst>
                                    <p:cond delay="500"/>
                                  </p:stCondLst>
                                  <p:childTnLst>
                                    <p:set>
                                      <p:cBhvr>
                                        <p:cTn id="18" dur="1" fill="hold">
                                          <p:stCondLst>
                                            <p:cond delay="0"/>
                                          </p:stCondLst>
                                        </p:cTn>
                                        <p:tgtEl>
                                          <p:spTgt spid="124"/>
                                        </p:tgtEl>
                                        <p:attrNameLst>
                                          <p:attrName>style.visibility</p:attrName>
                                        </p:attrNameLst>
                                      </p:cBhvr>
                                      <p:to>
                                        <p:strVal val="visible"/>
                                      </p:to>
                                    </p:set>
                                    <p:anim calcmode="lin" valueType="num">
                                      <p:cBhvr additive="base">
                                        <p:cTn id="19" dur="500" fill="hold"/>
                                        <p:tgtEl>
                                          <p:spTgt spid="124"/>
                                        </p:tgtEl>
                                        <p:attrNameLst>
                                          <p:attrName>ppt_x</p:attrName>
                                        </p:attrNameLst>
                                      </p:cBhvr>
                                      <p:tavLst>
                                        <p:tav tm="0">
                                          <p:val>
                                            <p:strVal val="0-#ppt_w/2"/>
                                          </p:val>
                                        </p:tav>
                                        <p:tav tm="100000">
                                          <p:val>
                                            <p:strVal val="#ppt_x"/>
                                          </p:val>
                                        </p:tav>
                                      </p:tavLst>
                                    </p:anim>
                                    <p:anim calcmode="lin" valueType="num">
                                      <p:cBhvr additive="base">
                                        <p:cTn id="20" dur="500" fill="hold"/>
                                        <p:tgtEl>
                                          <p:spTgt spid="124"/>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1000"/>
                                  </p:stCondLst>
                                  <p:childTnLst>
                                    <p:set>
                                      <p:cBhvr>
                                        <p:cTn id="22" dur="1" fill="hold">
                                          <p:stCondLst>
                                            <p:cond delay="0"/>
                                          </p:stCondLst>
                                        </p:cTn>
                                        <p:tgtEl>
                                          <p:spTgt spid="111"/>
                                        </p:tgtEl>
                                        <p:attrNameLst>
                                          <p:attrName>style.visibility</p:attrName>
                                        </p:attrNameLst>
                                      </p:cBhvr>
                                      <p:to>
                                        <p:strVal val="visible"/>
                                      </p:to>
                                    </p:set>
                                    <p:animEffect transition="in" filter="wipe(down)">
                                      <p:cBhvr>
                                        <p:cTn id="23" dur="500"/>
                                        <p:tgtEl>
                                          <p:spTgt spid="111"/>
                                        </p:tgtEl>
                                      </p:cBhvr>
                                    </p:animEffect>
                                  </p:childTnLst>
                                </p:cTn>
                              </p:par>
                              <p:par>
                                <p:cTn id="24" presetID="2" presetClass="entr" presetSubtype="2" fill="hold" grpId="0" nodeType="withEffect">
                                  <p:stCondLst>
                                    <p:cond delay="1000"/>
                                  </p:stCondLst>
                                  <p:iterate type="lt">
                                    <p:tmPct val="10000"/>
                                  </p:iterate>
                                  <p:childTnLst>
                                    <p:set>
                                      <p:cBhvr>
                                        <p:cTn id="25" dur="1" fill="hold">
                                          <p:stCondLst>
                                            <p:cond delay="0"/>
                                          </p:stCondLst>
                                        </p:cTn>
                                        <p:tgtEl>
                                          <p:spTgt spid="116"/>
                                        </p:tgtEl>
                                        <p:attrNameLst>
                                          <p:attrName>style.visibility</p:attrName>
                                        </p:attrNameLst>
                                      </p:cBhvr>
                                      <p:to>
                                        <p:strVal val="visible"/>
                                      </p:to>
                                    </p:set>
                                    <p:anim calcmode="lin" valueType="num">
                                      <p:cBhvr additive="base">
                                        <p:cTn id="26" dur="500" fill="hold"/>
                                        <p:tgtEl>
                                          <p:spTgt spid="116"/>
                                        </p:tgtEl>
                                        <p:attrNameLst>
                                          <p:attrName>ppt_x</p:attrName>
                                        </p:attrNameLst>
                                      </p:cBhvr>
                                      <p:tavLst>
                                        <p:tav tm="0">
                                          <p:val>
                                            <p:strVal val="1+#ppt_w/2"/>
                                          </p:val>
                                        </p:tav>
                                        <p:tav tm="100000">
                                          <p:val>
                                            <p:strVal val="#ppt_x"/>
                                          </p:val>
                                        </p:tav>
                                      </p:tavLst>
                                    </p:anim>
                                    <p:anim calcmode="lin" valueType="num">
                                      <p:cBhvr additive="base">
                                        <p:cTn id="27" dur="500" fill="hold"/>
                                        <p:tgtEl>
                                          <p:spTgt spid="116"/>
                                        </p:tgtEl>
                                        <p:attrNameLst>
                                          <p:attrName>ppt_y</p:attrName>
                                        </p:attrNameLst>
                                      </p:cBhvr>
                                      <p:tavLst>
                                        <p:tav tm="0">
                                          <p:val>
                                            <p:strVal val="#ppt_y"/>
                                          </p:val>
                                        </p:tav>
                                        <p:tav tm="100000">
                                          <p:val>
                                            <p:strVal val="#ppt_y"/>
                                          </p:val>
                                        </p:tav>
                                      </p:tavLst>
                                    </p:anim>
                                  </p:childTnLst>
                                </p:cTn>
                              </p:par>
                              <p:par>
                                <p:cTn id="28" presetID="22" presetClass="entr" presetSubtype="4" fill="hold" grpId="0" nodeType="withEffect">
                                  <p:stCondLst>
                                    <p:cond delay="1000"/>
                                  </p:stCondLst>
                                  <p:childTnLst>
                                    <p:set>
                                      <p:cBhvr>
                                        <p:cTn id="29" dur="1" fill="hold">
                                          <p:stCondLst>
                                            <p:cond delay="0"/>
                                          </p:stCondLst>
                                        </p:cTn>
                                        <p:tgtEl>
                                          <p:spTgt spid="34"/>
                                        </p:tgtEl>
                                        <p:attrNameLst>
                                          <p:attrName>style.visibility</p:attrName>
                                        </p:attrNameLst>
                                      </p:cBhvr>
                                      <p:to>
                                        <p:strVal val="visible"/>
                                      </p:to>
                                    </p:set>
                                    <p:animEffect transition="in" filter="wipe(down)">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05EE847A-DC5D-4E57-9AFB-3BD613B78DB8}"/>
              </a:ext>
            </a:extLst>
          </p:cNvPr>
          <p:cNvGrpSpPr/>
          <p:nvPr/>
        </p:nvGrpSpPr>
        <p:grpSpPr>
          <a:xfrm>
            <a:off x="392389" y="1892291"/>
            <a:ext cx="5440549" cy="3468421"/>
            <a:chOff x="330975" y="802184"/>
            <a:chExt cx="5440549" cy="3468421"/>
          </a:xfrm>
        </p:grpSpPr>
        <p:grpSp>
          <p:nvGrpSpPr>
            <p:cNvPr id="3" name="组合 2">
              <a:extLst>
                <a:ext uri="{FF2B5EF4-FFF2-40B4-BE49-F238E27FC236}">
                  <a16:creationId xmlns:a16="http://schemas.microsoft.com/office/drawing/2014/main" id="{5DCF0E07-B15D-4846-A6FE-FECE6CE93E43}"/>
                </a:ext>
              </a:extLst>
            </p:cNvPr>
            <p:cNvGrpSpPr/>
            <p:nvPr/>
          </p:nvGrpSpPr>
          <p:grpSpPr>
            <a:xfrm>
              <a:off x="330975" y="802184"/>
              <a:ext cx="5440549" cy="3468421"/>
              <a:chOff x="621952" y="669623"/>
              <a:chExt cx="5440549" cy="3468421"/>
            </a:xfrm>
          </p:grpSpPr>
          <p:grpSp>
            <p:nvGrpSpPr>
              <p:cNvPr id="24" name="组合 23">
                <a:extLst>
                  <a:ext uri="{FF2B5EF4-FFF2-40B4-BE49-F238E27FC236}">
                    <a16:creationId xmlns:a16="http://schemas.microsoft.com/office/drawing/2014/main" id="{FD07811B-8263-44D5-B089-6371A1F9E8CD}"/>
                  </a:ext>
                </a:extLst>
              </p:cNvPr>
              <p:cNvGrpSpPr/>
              <p:nvPr/>
            </p:nvGrpSpPr>
            <p:grpSpPr>
              <a:xfrm>
                <a:off x="621952" y="669623"/>
                <a:ext cx="5440549" cy="3468421"/>
                <a:chOff x="1079612" y="1344433"/>
                <a:chExt cx="5609008" cy="3287140"/>
              </a:xfrm>
            </p:grpSpPr>
            <p:pic>
              <p:nvPicPr>
                <p:cNvPr id="25" name="图片 1">
                  <a:extLst>
                    <a:ext uri="{FF2B5EF4-FFF2-40B4-BE49-F238E27FC236}">
                      <a16:creationId xmlns:a16="http://schemas.microsoft.com/office/drawing/2014/main" id="{1C2C9FB8-CC56-4F86-8253-F16CE62EA8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
                  <a:extLst>
                    <a:ext uri="{FF2B5EF4-FFF2-40B4-BE49-F238E27FC236}">
                      <a16:creationId xmlns:a16="http://schemas.microsoft.com/office/drawing/2014/main" id="{A9DE6BBA-1A9E-457D-8DC7-6A9548F746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a:extLst>
                  <a:ext uri="{FF2B5EF4-FFF2-40B4-BE49-F238E27FC236}">
                    <a16:creationId xmlns:a16="http://schemas.microsoft.com/office/drawing/2014/main" id="{588936DF-1F6E-4AB5-94B6-022EB873D082}"/>
                  </a:ext>
                </a:extLst>
              </p:cNvPr>
              <p:cNvSpPr/>
              <p:nvPr/>
            </p:nvSpPr>
            <p:spPr>
              <a:xfrm>
                <a:off x="1271295" y="874643"/>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a:extLst>
                <a:ext uri="{FF2B5EF4-FFF2-40B4-BE49-F238E27FC236}">
                  <a16:creationId xmlns:a16="http://schemas.microsoft.com/office/drawing/2014/main" id="{D4F24EE3-7512-4115-89B2-C468422251E8}"/>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chenying0907 136">
              <a:extLst>
                <a:ext uri="{FF2B5EF4-FFF2-40B4-BE49-F238E27FC236}">
                  <a16:creationId xmlns:a16="http://schemas.microsoft.com/office/drawing/2014/main" id="{61558C84-D1BA-45ED-997A-D75B5DD5D123}"/>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7" name="chenying0907 136">
              <a:extLst>
                <a:ext uri="{FF2B5EF4-FFF2-40B4-BE49-F238E27FC236}">
                  <a16:creationId xmlns:a16="http://schemas.microsoft.com/office/drawing/2014/main" id="{9FB61120-F4EF-4320-8AC1-3B6976FC2D07}"/>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8" name="chenying0907 136">
              <a:extLst>
                <a:ext uri="{FF2B5EF4-FFF2-40B4-BE49-F238E27FC236}">
                  <a16:creationId xmlns:a16="http://schemas.microsoft.com/office/drawing/2014/main" id="{9869BB31-BDA2-44D7-8CAF-F958CA5ED6B3}"/>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9" name="chenying0907 136">
              <a:extLst>
                <a:ext uri="{FF2B5EF4-FFF2-40B4-BE49-F238E27FC236}">
                  <a16:creationId xmlns:a16="http://schemas.microsoft.com/office/drawing/2014/main" id="{1336AA9E-F5FB-4819-9B89-B5BFEFBE3F24}"/>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0" name="chenying0907 136">
              <a:extLst>
                <a:ext uri="{FF2B5EF4-FFF2-40B4-BE49-F238E27FC236}">
                  <a16:creationId xmlns:a16="http://schemas.microsoft.com/office/drawing/2014/main" id="{8396AAE7-DE9F-4692-B97E-17BEF7878B81}"/>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1" name="chenying0907 136">
              <a:extLst>
                <a:ext uri="{FF2B5EF4-FFF2-40B4-BE49-F238E27FC236}">
                  <a16:creationId xmlns:a16="http://schemas.microsoft.com/office/drawing/2014/main" id="{A6012E0F-D1EC-4269-A00B-473A8FBB915A}"/>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pic>
          <p:nvPicPr>
            <p:cNvPr id="8" name="图片 7">
              <a:extLst>
                <a:ext uri="{FF2B5EF4-FFF2-40B4-BE49-F238E27FC236}">
                  <a16:creationId xmlns:a16="http://schemas.microsoft.com/office/drawing/2014/main" id="{9300B5C0-2136-428D-A403-5B2A5BB9EE8B}"/>
                </a:ext>
              </a:extLst>
            </p:cNvPr>
            <p:cNvPicPr>
              <a:picLocks noChangeAspect="1"/>
            </p:cNvPicPr>
            <p:nvPr/>
          </p:nvPicPr>
          <p:blipFill>
            <a:blip r:embed="rId4">
              <a:alphaModFix amt="50000"/>
            </a:blip>
            <a:stretch>
              <a:fillRect/>
            </a:stretch>
          </p:blipFill>
          <p:spPr>
            <a:xfrm>
              <a:off x="971638" y="1239520"/>
              <a:ext cx="4130016" cy="2520719"/>
            </a:xfrm>
            <a:prstGeom prst="rect">
              <a:avLst/>
            </a:prstGeom>
          </p:spPr>
        </p:pic>
        <p:pic>
          <p:nvPicPr>
            <p:cNvPr id="5" name="图片 4">
              <a:extLst>
                <a:ext uri="{FF2B5EF4-FFF2-40B4-BE49-F238E27FC236}">
                  <a16:creationId xmlns:a16="http://schemas.microsoft.com/office/drawing/2014/main" id="{2788BAC2-DD60-4B37-AA48-19DE168F0BF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4372950" y="1149713"/>
              <a:ext cx="448831" cy="644476"/>
            </a:xfrm>
            <a:prstGeom prst="rect">
              <a:avLst/>
            </a:prstGeom>
          </p:spPr>
        </p:pic>
        <p:sp>
          <p:nvSpPr>
            <p:cNvPr id="9" name="文本框 8">
              <a:extLst>
                <a:ext uri="{FF2B5EF4-FFF2-40B4-BE49-F238E27FC236}">
                  <a16:creationId xmlns:a16="http://schemas.microsoft.com/office/drawing/2014/main" id="{73B585AB-F251-459C-9764-3803D1664CF1}"/>
                </a:ext>
              </a:extLst>
            </p:cNvPr>
            <p:cNvSpPr txBox="1"/>
            <p:nvPr/>
          </p:nvSpPr>
          <p:spPr>
            <a:xfrm>
              <a:off x="1647292" y="2140261"/>
              <a:ext cx="2972778" cy="461665"/>
            </a:xfrm>
            <a:prstGeom prst="rect">
              <a:avLst/>
            </a:prstGeom>
            <a:noFill/>
          </p:spPr>
          <p:txBody>
            <a:bodyPr wrap="square" rtlCol="0">
              <a:spAutoFit/>
            </a:bodyPr>
            <a:lstStyle/>
            <a:p>
              <a:r>
                <a:rPr lang="zh-CN" altLang="en-US" sz="2400" b="1" dirty="0"/>
                <a:t>电影数据可视化网站</a:t>
              </a:r>
            </a:p>
          </p:txBody>
        </p:sp>
        <p:sp>
          <p:nvSpPr>
            <p:cNvPr id="45" name="chenying0907 136">
              <a:extLst>
                <a:ext uri="{FF2B5EF4-FFF2-40B4-BE49-F238E27FC236}">
                  <a16:creationId xmlns:a16="http://schemas.microsoft.com/office/drawing/2014/main" id="{298252E1-35C0-45D4-80DB-BC92F19E6341}"/>
                </a:ext>
              </a:extLst>
            </p:cNvPr>
            <p:cNvSpPr/>
            <p:nvPr/>
          </p:nvSpPr>
          <p:spPr>
            <a:xfrm>
              <a:off x="2285002" y="2662474"/>
              <a:ext cx="1508065" cy="7435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6" name="chenying0907 136">
              <a:extLst>
                <a:ext uri="{FF2B5EF4-FFF2-40B4-BE49-F238E27FC236}">
                  <a16:creationId xmlns:a16="http://schemas.microsoft.com/office/drawing/2014/main" id="{F56BFE44-7EAA-44A3-BA2E-15776DB7BBEA}"/>
                </a:ext>
              </a:extLst>
            </p:cNvPr>
            <p:cNvSpPr/>
            <p:nvPr/>
          </p:nvSpPr>
          <p:spPr>
            <a:xfrm>
              <a:off x="2285002" y="2763058"/>
              <a:ext cx="1508065" cy="7435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7" name="chenying0907 136">
              <a:extLst>
                <a:ext uri="{FF2B5EF4-FFF2-40B4-BE49-F238E27FC236}">
                  <a16:creationId xmlns:a16="http://schemas.microsoft.com/office/drawing/2014/main" id="{C362D6F6-4964-4209-8E9B-44720FC173E9}"/>
                </a:ext>
              </a:extLst>
            </p:cNvPr>
            <p:cNvSpPr/>
            <p:nvPr/>
          </p:nvSpPr>
          <p:spPr>
            <a:xfrm>
              <a:off x="2301939" y="2869060"/>
              <a:ext cx="1508065" cy="7435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1" name="文本框 10">
            <a:extLst>
              <a:ext uri="{FF2B5EF4-FFF2-40B4-BE49-F238E27FC236}">
                <a16:creationId xmlns:a16="http://schemas.microsoft.com/office/drawing/2014/main" id="{FFDA8497-F911-4732-95B3-5491BE0BBEEF}"/>
              </a:ext>
            </a:extLst>
          </p:cNvPr>
          <p:cNvSpPr txBox="1"/>
          <p:nvPr/>
        </p:nvSpPr>
        <p:spPr>
          <a:xfrm>
            <a:off x="575001" y="844638"/>
            <a:ext cx="2620094" cy="461665"/>
          </a:xfrm>
          <a:prstGeom prst="rect">
            <a:avLst/>
          </a:prstGeom>
          <a:noFill/>
        </p:spPr>
        <p:txBody>
          <a:bodyPr wrap="square" rtlCol="0">
            <a:spAutoFit/>
          </a:bodyPr>
          <a:lstStyle/>
          <a:p>
            <a:r>
              <a:rPr lang="en-US" altLang="zh-CN" sz="2400" dirty="0"/>
              <a:t>1.</a:t>
            </a:r>
            <a:r>
              <a:rPr lang="zh-CN" altLang="en-US" sz="2400" dirty="0"/>
              <a:t>用户登录网站</a:t>
            </a:r>
          </a:p>
        </p:txBody>
      </p:sp>
      <p:grpSp>
        <p:nvGrpSpPr>
          <p:cNvPr id="15" name="组合 14">
            <a:extLst>
              <a:ext uri="{FF2B5EF4-FFF2-40B4-BE49-F238E27FC236}">
                <a16:creationId xmlns:a16="http://schemas.microsoft.com/office/drawing/2014/main" id="{6DD7A50F-DC16-4E94-80FA-043F92241E5E}"/>
              </a:ext>
            </a:extLst>
          </p:cNvPr>
          <p:cNvGrpSpPr/>
          <p:nvPr/>
        </p:nvGrpSpPr>
        <p:grpSpPr>
          <a:xfrm>
            <a:off x="6181585" y="1893168"/>
            <a:ext cx="5440549" cy="3468421"/>
            <a:chOff x="6181585" y="2902948"/>
            <a:chExt cx="5440549" cy="3468421"/>
          </a:xfrm>
        </p:grpSpPr>
        <p:grpSp>
          <p:nvGrpSpPr>
            <p:cNvPr id="13" name="组合 12">
              <a:extLst>
                <a:ext uri="{FF2B5EF4-FFF2-40B4-BE49-F238E27FC236}">
                  <a16:creationId xmlns:a16="http://schemas.microsoft.com/office/drawing/2014/main" id="{2BA6249D-F53F-446A-B73A-A6DD4E9DFFF8}"/>
                </a:ext>
              </a:extLst>
            </p:cNvPr>
            <p:cNvGrpSpPr/>
            <p:nvPr/>
          </p:nvGrpSpPr>
          <p:grpSpPr>
            <a:xfrm>
              <a:off x="6181585" y="2902948"/>
              <a:ext cx="5440549" cy="3468421"/>
              <a:chOff x="6181585" y="2902948"/>
              <a:chExt cx="5440549" cy="3468421"/>
            </a:xfrm>
          </p:grpSpPr>
          <p:grpSp>
            <p:nvGrpSpPr>
              <p:cNvPr id="50" name="组合 49">
                <a:extLst>
                  <a:ext uri="{FF2B5EF4-FFF2-40B4-BE49-F238E27FC236}">
                    <a16:creationId xmlns:a16="http://schemas.microsoft.com/office/drawing/2014/main" id="{D5E69472-C15D-4B29-A576-2C95E56FB001}"/>
                  </a:ext>
                </a:extLst>
              </p:cNvPr>
              <p:cNvGrpSpPr/>
              <p:nvPr/>
            </p:nvGrpSpPr>
            <p:grpSpPr>
              <a:xfrm>
                <a:off x="6181585" y="2902948"/>
                <a:ext cx="5440549" cy="3468421"/>
                <a:chOff x="330975" y="802184"/>
                <a:chExt cx="5440549" cy="3468421"/>
              </a:xfrm>
            </p:grpSpPr>
            <p:grpSp>
              <p:nvGrpSpPr>
                <p:cNvPr id="51" name="组合 50">
                  <a:extLst>
                    <a:ext uri="{FF2B5EF4-FFF2-40B4-BE49-F238E27FC236}">
                      <a16:creationId xmlns:a16="http://schemas.microsoft.com/office/drawing/2014/main" id="{9D1F3B15-BFC5-4F7F-802C-A5D302EDD8B5}"/>
                    </a:ext>
                  </a:extLst>
                </p:cNvPr>
                <p:cNvGrpSpPr/>
                <p:nvPr/>
              </p:nvGrpSpPr>
              <p:grpSpPr>
                <a:xfrm>
                  <a:off x="330975" y="802184"/>
                  <a:ext cx="5440549" cy="3468421"/>
                  <a:chOff x="621952" y="669623"/>
                  <a:chExt cx="5440549" cy="3468421"/>
                </a:xfrm>
              </p:grpSpPr>
              <p:grpSp>
                <p:nvGrpSpPr>
                  <p:cNvPr id="86" name="组合 85">
                    <a:extLst>
                      <a:ext uri="{FF2B5EF4-FFF2-40B4-BE49-F238E27FC236}">
                        <a16:creationId xmlns:a16="http://schemas.microsoft.com/office/drawing/2014/main" id="{98C51286-8DD1-4C96-8409-B47A7D12BEA4}"/>
                      </a:ext>
                    </a:extLst>
                  </p:cNvPr>
                  <p:cNvGrpSpPr/>
                  <p:nvPr/>
                </p:nvGrpSpPr>
                <p:grpSpPr>
                  <a:xfrm>
                    <a:off x="621952" y="669623"/>
                    <a:ext cx="5440549" cy="3468421"/>
                    <a:chOff x="1079612" y="1344433"/>
                    <a:chExt cx="5609008" cy="3287140"/>
                  </a:xfrm>
                </p:grpSpPr>
                <p:pic>
                  <p:nvPicPr>
                    <p:cNvPr id="88" name="图片 1">
                      <a:extLst>
                        <a:ext uri="{FF2B5EF4-FFF2-40B4-BE49-F238E27FC236}">
                          <a16:creationId xmlns:a16="http://schemas.microsoft.com/office/drawing/2014/main" id="{A76D0751-6842-4B9B-A096-ABBBAC8792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1">
                      <a:extLst>
                        <a:ext uri="{FF2B5EF4-FFF2-40B4-BE49-F238E27FC236}">
                          <a16:creationId xmlns:a16="http://schemas.microsoft.com/office/drawing/2014/main" id="{A17ECED2-2510-4D94-B98F-B2AB0FF7C9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矩形 86">
                    <a:extLst>
                      <a:ext uri="{FF2B5EF4-FFF2-40B4-BE49-F238E27FC236}">
                        <a16:creationId xmlns:a16="http://schemas.microsoft.com/office/drawing/2014/main" id="{B7A03483-90FA-4572-BD4E-26924202C7DF}"/>
                      </a:ext>
                    </a:extLst>
                  </p:cNvPr>
                  <p:cNvSpPr/>
                  <p:nvPr/>
                </p:nvSpPr>
                <p:spPr>
                  <a:xfrm>
                    <a:off x="1271295" y="874643"/>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2" name="矩形 51">
                  <a:extLst>
                    <a:ext uri="{FF2B5EF4-FFF2-40B4-BE49-F238E27FC236}">
                      <a16:creationId xmlns:a16="http://schemas.microsoft.com/office/drawing/2014/main" id="{3964659A-707E-4995-BF91-013558626A76}"/>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chenying0907 136">
                  <a:extLst>
                    <a:ext uri="{FF2B5EF4-FFF2-40B4-BE49-F238E27FC236}">
                      <a16:creationId xmlns:a16="http://schemas.microsoft.com/office/drawing/2014/main" id="{3233B36F-7180-440E-BD1D-28DADAA8A9FF}"/>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4" name="chenying0907 136">
                  <a:extLst>
                    <a:ext uri="{FF2B5EF4-FFF2-40B4-BE49-F238E27FC236}">
                      <a16:creationId xmlns:a16="http://schemas.microsoft.com/office/drawing/2014/main" id="{58917FE8-59E8-481F-B192-CC660BF75C0C}"/>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5" name="chenying0907 136">
                  <a:extLst>
                    <a:ext uri="{FF2B5EF4-FFF2-40B4-BE49-F238E27FC236}">
                      <a16:creationId xmlns:a16="http://schemas.microsoft.com/office/drawing/2014/main" id="{24DA3AFA-ABAA-4006-96F5-C8961FAD3706}"/>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6" name="chenying0907 136">
                  <a:extLst>
                    <a:ext uri="{FF2B5EF4-FFF2-40B4-BE49-F238E27FC236}">
                      <a16:creationId xmlns:a16="http://schemas.microsoft.com/office/drawing/2014/main" id="{9C11100C-5900-494D-AD2D-012A6CB8519A}"/>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7" name="chenying0907 136">
                  <a:extLst>
                    <a:ext uri="{FF2B5EF4-FFF2-40B4-BE49-F238E27FC236}">
                      <a16:creationId xmlns:a16="http://schemas.microsoft.com/office/drawing/2014/main" id="{9ED0716B-C9C6-42DC-AA3E-9425E1B3582D}"/>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8" name="chenying0907 136">
                  <a:extLst>
                    <a:ext uri="{FF2B5EF4-FFF2-40B4-BE49-F238E27FC236}">
                      <a16:creationId xmlns:a16="http://schemas.microsoft.com/office/drawing/2014/main" id="{0002F703-768F-4EF4-BDD5-BC54147A14FC}"/>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pic>
              <p:nvPicPr>
                <p:cNvPr id="59" name="图片 58">
                  <a:extLst>
                    <a:ext uri="{FF2B5EF4-FFF2-40B4-BE49-F238E27FC236}">
                      <a16:creationId xmlns:a16="http://schemas.microsoft.com/office/drawing/2014/main" id="{C492A822-6C88-4AA8-A33C-ECC7800B11F6}"/>
                    </a:ext>
                  </a:extLst>
                </p:cNvPr>
                <p:cNvPicPr>
                  <a:picLocks noChangeAspect="1"/>
                </p:cNvPicPr>
                <p:nvPr/>
              </p:nvPicPr>
              <p:blipFill>
                <a:blip r:embed="rId4">
                  <a:alphaModFix amt="50000"/>
                </a:blip>
                <a:stretch>
                  <a:fillRect/>
                </a:stretch>
              </p:blipFill>
              <p:spPr>
                <a:xfrm>
                  <a:off x="971638" y="1239520"/>
                  <a:ext cx="4130016" cy="2520719"/>
                </a:xfrm>
                <a:prstGeom prst="rect">
                  <a:avLst/>
                </a:prstGeom>
              </p:spPr>
            </p:pic>
            <p:sp>
              <p:nvSpPr>
                <p:cNvPr id="82" name="文本框 81">
                  <a:extLst>
                    <a:ext uri="{FF2B5EF4-FFF2-40B4-BE49-F238E27FC236}">
                      <a16:creationId xmlns:a16="http://schemas.microsoft.com/office/drawing/2014/main" id="{59ED11EC-818B-4E44-8BCA-DC6B518AA807}"/>
                    </a:ext>
                  </a:extLst>
                </p:cNvPr>
                <p:cNvSpPr txBox="1"/>
                <p:nvPr/>
              </p:nvSpPr>
              <p:spPr>
                <a:xfrm>
                  <a:off x="1647292" y="2140261"/>
                  <a:ext cx="2972778" cy="461665"/>
                </a:xfrm>
                <a:prstGeom prst="rect">
                  <a:avLst/>
                </a:prstGeom>
                <a:noFill/>
              </p:spPr>
              <p:txBody>
                <a:bodyPr wrap="square" rtlCol="0">
                  <a:spAutoFit/>
                </a:bodyPr>
                <a:lstStyle/>
                <a:p>
                  <a:r>
                    <a:rPr lang="zh-CN" altLang="en-US" sz="2400" b="1" dirty="0"/>
                    <a:t>电影数据可视化网站</a:t>
                  </a:r>
                </a:p>
              </p:txBody>
            </p:sp>
            <p:sp>
              <p:nvSpPr>
                <p:cNvPr id="83" name="chenying0907 136">
                  <a:extLst>
                    <a:ext uri="{FF2B5EF4-FFF2-40B4-BE49-F238E27FC236}">
                      <a16:creationId xmlns:a16="http://schemas.microsoft.com/office/drawing/2014/main" id="{5FC38B29-F57C-4C0B-B304-919F264BB78E}"/>
                    </a:ext>
                  </a:extLst>
                </p:cNvPr>
                <p:cNvSpPr/>
                <p:nvPr/>
              </p:nvSpPr>
              <p:spPr>
                <a:xfrm>
                  <a:off x="2285002" y="2662474"/>
                  <a:ext cx="1508065" cy="7435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4" name="chenying0907 136">
                  <a:extLst>
                    <a:ext uri="{FF2B5EF4-FFF2-40B4-BE49-F238E27FC236}">
                      <a16:creationId xmlns:a16="http://schemas.microsoft.com/office/drawing/2014/main" id="{C02B7DF8-12C1-4029-A611-806D3999953A}"/>
                    </a:ext>
                  </a:extLst>
                </p:cNvPr>
                <p:cNvSpPr/>
                <p:nvPr/>
              </p:nvSpPr>
              <p:spPr>
                <a:xfrm>
                  <a:off x="2285002" y="2763058"/>
                  <a:ext cx="1508065" cy="7435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5" name="chenying0907 136">
                  <a:extLst>
                    <a:ext uri="{FF2B5EF4-FFF2-40B4-BE49-F238E27FC236}">
                      <a16:creationId xmlns:a16="http://schemas.microsoft.com/office/drawing/2014/main" id="{0FB0A217-38C9-472F-9C9A-2817A21450A0}"/>
                    </a:ext>
                  </a:extLst>
                </p:cNvPr>
                <p:cNvSpPr/>
                <p:nvPr/>
              </p:nvSpPr>
              <p:spPr>
                <a:xfrm>
                  <a:off x="2301939" y="2869060"/>
                  <a:ext cx="1508065" cy="7435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2" name="矩形 11">
                <a:extLst>
                  <a:ext uri="{FF2B5EF4-FFF2-40B4-BE49-F238E27FC236}">
                    <a16:creationId xmlns:a16="http://schemas.microsoft.com/office/drawing/2014/main" id="{69D295E9-3EAD-4088-BC40-2D6FAFE4261D}"/>
                  </a:ext>
                </a:extLst>
              </p:cNvPr>
              <p:cNvSpPr/>
              <p:nvPr/>
            </p:nvSpPr>
            <p:spPr>
              <a:xfrm>
                <a:off x="7911253" y="3764074"/>
                <a:ext cx="1903307" cy="1634273"/>
              </a:xfrm>
              <a:prstGeom prst="rect">
                <a:avLst/>
              </a:prstGeom>
              <a:solidFill>
                <a:schemeClr val="accent1">
                  <a:lumMod val="40000"/>
                  <a:lumOff val="60000"/>
                </a:schemeClr>
              </a:solidFill>
              <a:ln>
                <a:noFill/>
              </a:ln>
              <a:effectLst>
                <a:outerShdw blurRad="50800" dist="50800" dir="5400000" sx="105000" sy="105000" algn="ctr" rotWithShape="0">
                  <a:srgbClr val="000000">
                    <a:alpha val="43137"/>
                  </a:srgbClr>
                </a:outerShdw>
                <a:reflection stA="45000" endPos="16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0" name="图片 89">
              <a:extLst>
                <a:ext uri="{FF2B5EF4-FFF2-40B4-BE49-F238E27FC236}">
                  <a16:creationId xmlns:a16="http://schemas.microsoft.com/office/drawing/2014/main" id="{072471CE-4F81-49F3-8925-1452AD0E5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9637326" y="4716236"/>
              <a:ext cx="448831" cy="644476"/>
            </a:xfrm>
            <a:prstGeom prst="rect">
              <a:avLst/>
            </a:prstGeom>
          </p:spPr>
        </p:pic>
        <p:sp>
          <p:nvSpPr>
            <p:cNvPr id="92" name="chenying0907 136">
              <a:extLst>
                <a:ext uri="{FF2B5EF4-FFF2-40B4-BE49-F238E27FC236}">
                  <a16:creationId xmlns:a16="http://schemas.microsoft.com/office/drawing/2014/main" id="{267885BE-698D-48DE-80DD-A6887A9737D3}"/>
                </a:ext>
              </a:extLst>
            </p:cNvPr>
            <p:cNvSpPr/>
            <p:nvPr/>
          </p:nvSpPr>
          <p:spPr>
            <a:xfrm>
              <a:off x="8093258" y="4233181"/>
              <a:ext cx="330207"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3" name="chenying0907 136">
              <a:extLst>
                <a:ext uri="{FF2B5EF4-FFF2-40B4-BE49-F238E27FC236}">
                  <a16:creationId xmlns:a16="http://schemas.microsoft.com/office/drawing/2014/main" id="{9C9C41C6-8E3E-40E5-9EBA-45149E3C115E}"/>
                </a:ext>
              </a:extLst>
            </p:cNvPr>
            <p:cNvSpPr/>
            <p:nvPr/>
          </p:nvSpPr>
          <p:spPr>
            <a:xfrm>
              <a:off x="8120952" y="4761723"/>
              <a:ext cx="330207"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矩形 13">
              <a:extLst>
                <a:ext uri="{FF2B5EF4-FFF2-40B4-BE49-F238E27FC236}">
                  <a16:creationId xmlns:a16="http://schemas.microsoft.com/office/drawing/2014/main" id="{14753E5A-AB74-4F5E-A96D-25F1164A451F}"/>
                </a:ext>
              </a:extLst>
            </p:cNvPr>
            <p:cNvSpPr/>
            <p:nvPr/>
          </p:nvSpPr>
          <p:spPr>
            <a:xfrm>
              <a:off x="8707772" y="4152550"/>
              <a:ext cx="929554" cy="231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24E4F09A-A72A-4110-AF69-6F39B72ED15A}"/>
                </a:ext>
              </a:extLst>
            </p:cNvPr>
            <p:cNvSpPr/>
            <p:nvPr/>
          </p:nvSpPr>
          <p:spPr>
            <a:xfrm>
              <a:off x="8714414" y="4589972"/>
              <a:ext cx="929554" cy="231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28BFE2A9-1AE7-40AB-AC41-3AFA04E2B5E1}"/>
                </a:ext>
              </a:extLst>
            </p:cNvPr>
            <p:cNvSpPr/>
            <p:nvPr/>
          </p:nvSpPr>
          <p:spPr>
            <a:xfrm>
              <a:off x="8731149" y="5027394"/>
              <a:ext cx="353463" cy="217486"/>
            </a:xfrm>
            <a:prstGeom prst="rect">
              <a:avLst/>
            </a:prstGeom>
            <a:solidFill>
              <a:schemeClr val="accent3">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a:extLst>
              <a:ext uri="{FF2B5EF4-FFF2-40B4-BE49-F238E27FC236}">
                <a16:creationId xmlns:a16="http://schemas.microsoft.com/office/drawing/2014/main" id="{AA764F3E-0717-4E47-BEB5-47F185E098E3}"/>
              </a:ext>
            </a:extLst>
          </p:cNvPr>
          <p:cNvGrpSpPr/>
          <p:nvPr/>
        </p:nvGrpSpPr>
        <p:grpSpPr>
          <a:xfrm rot="427403">
            <a:off x="9811910" y="596115"/>
            <a:ext cx="1681607" cy="1123861"/>
            <a:chOff x="9811910" y="596115"/>
            <a:chExt cx="1681607" cy="1123861"/>
          </a:xfrm>
        </p:grpSpPr>
        <p:sp>
          <p:nvSpPr>
            <p:cNvPr id="97" name="文本框 96">
              <a:extLst>
                <a:ext uri="{FF2B5EF4-FFF2-40B4-BE49-F238E27FC236}">
                  <a16:creationId xmlns:a16="http://schemas.microsoft.com/office/drawing/2014/main" id="{2D7B19DD-A85E-4DE2-9673-1D1C08B67E79}"/>
                </a:ext>
              </a:extLst>
            </p:cNvPr>
            <p:cNvSpPr txBox="1"/>
            <p:nvPr/>
          </p:nvSpPr>
          <p:spPr>
            <a:xfrm>
              <a:off x="10170037" y="783082"/>
              <a:ext cx="923651" cy="584775"/>
            </a:xfrm>
            <a:prstGeom prst="rect">
              <a:avLst/>
            </a:prstGeom>
            <a:noFill/>
          </p:spPr>
          <p:txBody>
            <a:bodyPr wrap="none" rtlCol="0">
              <a:spAutoFit/>
            </a:bodyPr>
            <a:lstStyle/>
            <a:p>
              <a:pPr algn="r"/>
              <a:r>
                <a:rPr kumimoji="1" lang="en-US" altLang="zh-CN"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rPr>
                <a:t>How</a:t>
              </a:r>
              <a:endParaRPr kumimoji="1" lang="zh-CN" altLang="en-US"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sp>
          <p:nvSpPr>
            <p:cNvPr id="98" name="chenying0907 182">
              <a:extLst>
                <a:ext uri="{FF2B5EF4-FFF2-40B4-BE49-F238E27FC236}">
                  <a16:creationId xmlns:a16="http://schemas.microsoft.com/office/drawing/2014/main" id="{9825BB77-DF9D-42CC-A0FB-8EEDED5E145C}"/>
                </a:ext>
              </a:extLst>
            </p:cNvPr>
            <p:cNvSpPr/>
            <p:nvPr/>
          </p:nvSpPr>
          <p:spPr>
            <a:xfrm flipH="1">
              <a:off x="9811910" y="596115"/>
              <a:ext cx="1681607" cy="1123861"/>
            </a:xfrm>
            <a:custGeom>
              <a:avLst/>
              <a:gdLst/>
              <a:ahLst/>
              <a:cxnLst>
                <a:cxn ang="0">
                  <a:pos x="wd2" y="hd2"/>
                </a:cxn>
                <a:cxn ang="5400000">
                  <a:pos x="wd2" y="hd2"/>
                </a:cxn>
                <a:cxn ang="10800000">
                  <a:pos x="wd2" y="hd2"/>
                </a:cxn>
                <a:cxn ang="16200000">
                  <a:pos x="wd2" y="hd2"/>
                </a:cxn>
              </a:cxnLst>
              <a:rect l="0" t="0" r="r" b="b"/>
              <a:pathLst>
                <a:path w="21353" h="21444" extrusionOk="0">
                  <a:moveTo>
                    <a:pt x="9587" y="16461"/>
                  </a:moveTo>
                  <a:cubicBezTo>
                    <a:pt x="7137" y="17180"/>
                    <a:pt x="4338" y="16988"/>
                    <a:pt x="1871" y="17887"/>
                  </a:cubicBezTo>
                  <a:cubicBezTo>
                    <a:pt x="741" y="15455"/>
                    <a:pt x="1259" y="12409"/>
                    <a:pt x="871" y="9752"/>
                  </a:cubicBezTo>
                  <a:cubicBezTo>
                    <a:pt x="413" y="6611"/>
                    <a:pt x="-151" y="3747"/>
                    <a:pt x="36" y="488"/>
                  </a:cubicBezTo>
                  <a:cubicBezTo>
                    <a:pt x="4480" y="149"/>
                    <a:pt x="9014" y="-156"/>
                    <a:pt x="13493" y="87"/>
                  </a:cubicBezTo>
                  <a:cubicBezTo>
                    <a:pt x="15942" y="221"/>
                    <a:pt x="18443" y="1027"/>
                    <a:pt x="20887" y="604"/>
                  </a:cubicBezTo>
                  <a:cubicBezTo>
                    <a:pt x="21449" y="2041"/>
                    <a:pt x="20999" y="15633"/>
                    <a:pt x="21352" y="15738"/>
                  </a:cubicBezTo>
                  <a:cubicBezTo>
                    <a:pt x="18614" y="14924"/>
                    <a:pt x="16128" y="15633"/>
                    <a:pt x="13384" y="15578"/>
                  </a:cubicBezTo>
                  <a:cubicBezTo>
                    <a:pt x="14206" y="17474"/>
                    <a:pt x="14961" y="19421"/>
                    <a:pt x="15578" y="21444"/>
                  </a:cubicBezTo>
                  <a:cubicBezTo>
                    <a:pt x="15386" y="20814"/>
                    <a:pt x="11222" y="16709"/>
                    <a:pt x="10628" y="16085"/>
                  </a:cubicBezTo>
                  <a:cubicBezTo>
                    <a:pt x="10290" y="16233"/>
                    <a:pt x="9942" y="16357"/>
                    <a:pt x="9587" y="1646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Tree>
    <p:extLst>
      <p:ext uri="{BB962C8B-B14F-4D97-AF65-F5344CB8AC3E}">
        <p14:creationId xmlns:p14="http://schemas.microsoft.com/office/powerpoint/2010/main" val="155697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05EE847A-DC5D-4E57-9AFB-3BD613B78DB8}"/>
              </a:ext>
            </a:extLst>
          </p:cNvPr>
          <p:cNvGrpSpPr/>
          <p:nvPr/>
        </p:nvGrpSpPr>
        <p:grpSpPr>
          <a:xfrm>
            <a:off x="334279" y="2083765"/>
            <a:ext cx="5440549" cy="3468421"/>
            <a:chOff x="330975" y="802184"/>
            <a:chExt cx="5440549" cy="3468421"/>
          </a:xfrm>
        </p:grpSpPr>
        <p:grpSp>
          <p:nvGrpSpPr>
            <p:cNvPr id="3" name="组合 2">
              <a:extLst>
                <a:ext uri="{FF2B5EF4-FFF2-40B4-BE49-F238E27FC236}">
                  <a16:creationId xmlns:a16="http://schemas.microsoft.com/office/drawing/2014/main" id="{5DCF0E07-B15D-4846-A6FE-FECE6CE93E43}"/>
                </a:ext>
              </a:extLst>
            </p:cNvPr>
            <p:cNvGrpSpPr/>
            <p:nvPr/>
          </p:nvGrpSpPr>
          <p:grpSpPr>
            <a:xfrm>
              <a:off x="330975" y="802184"/>
              <a:ext cx="5440549" cy="3468421"/>
              <a:chOff x="621952" y="669623"/>
              <a:chExt cx="5440549" cy="3468421"/>
            </a:xfrm>
          </p:grpSpPr>
          <p:grpSp>
            <p:nvGrpSpPr>
              <p:cNvPr id="24" name="组合 23">
                <a:extLst>
                  <a:ext uri="{FF2B5EF4-FFF2-40B4-BE49-F238E27FC236}">
                    <a16:creationId xmlns:a16="http://schemas.microsoft.com/office/drawing/2014/main" id="{FD07811B-8263-44D5-B089-6371A1F9E8CD}"/>
                  </a:ext>
                </a:extLst>
              </p:cNvPr>
              <p:cNvGrpSpPr/>
              <p:nvPr/>
            </p:nvGrpSpPr>
            <p:grpSpPr>
              <a:xfrm>
                <a:off x="621952" y="669623"/>
                <a:ext cx="5440549" cy="3468421"/>
                <a:chOff x="1079612" y="1344433"/>
                <a:chExt cx="5609008" cy="3287140"/>
              </a:xfrm>
            </p:grpSpPr>
            <p:pic>
              <p:nvPicPr>
                <p:cNvPr id="25" name="图片 1">
                  <a:extLst>
                    <a:ext uri="{FF2B5EF4-FFF2-40B4-BE49-F238E27FC236}">
                      <a16:creationId xmlns:a16="http://schemas.microsoft.com/office/drawing/2014/main" id="{1C2C9FB8-CC56-4F86-8253-F16CE62EA8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
                  <a:extLst>
                    <a:ext uri="{FF2B5EF4-FFF2-40B4-BE49-F238E27FC236}">
                      <a16:creationId xmlns:a16="http://schemas.microsoft.com/office/drawing/2014/main" id="{A9DE6BBA-1A9E-457D-8DC7-6A9548F746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a:extLst>
                  <a:ext uri="{FF2B5EF4-FFF2-40B4-BE49-F238E27FC236}">
                    <a16:creationId xmlns:a16="http://schemas.microsoft.com/office/drawing/2014/main" id="{588936DF-1F6E-4AB5-94B6-022EB873D082}"/>
                  </a:ext>
                </a:extLst>
              </p:cNvPr>
              <p:cNvSpPr/>
              <p:nvPr/>
            </p:nvSpPr>
            <p:spPr>
              <a:xfrm>
                <a:off x="1271295" y="874643"/>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a:extLst>
                <a:ext uri="{FF2B5EF4-FFF2-40B4-BE49-F238E27FC236}">
                  <a16:creationId xmlns:a16="http://schemas.microsoft.com/office/drawing/2014/main" id="{D4F24EE3-7512-4115-89B2-C468422251E8}"/>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chenying0907 136">
              <a:extLst>
                <a:ext uri="{FF2B5EF4-FFF2-40B4-BE49-F238E27FC236}">
                  <a16:creationId xmlns:a16="http://schemas.microsoft.com/office/drawing/2014/main" id="{61558C84-D1BA-45ED-997A-D75B5DD5D123}"/>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7" name="chenying0907 136">
              <a:extLst>
                <a:ext uri="{FF2B5EF4-FFF2-40B4-BE49-F238E27FC236}">
                  <a16:creationId xmlns:a16="http://schemas.microsoft.com/office/drawing/2014/main" id="{9FB61120-F4EF-4320-8AC1-3B6976FC2D07}"/>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8" name="chenying0907 136">
              <a:extLst>
                <a:ext uri="{FF2B5EF4-FFF2-40B4-BE49-F238E27FC236}">
                  <a16:creationId xmlns:a16="http://schemas.microsoft.com/office/drawing/2014/main" id="{9869BB31-BDA2-44D7-8CAF-F958CA5ED6B3}"/>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9" name="chenying0907 136">
              <a:extLst>
                <a:ext uri="{FF2B5EF4-FFF2-40B4-BE49-F238E27FC236}">
                  <a16:creationId xmlns:a16="http://schemas.microsoft.com/office/drawing/2014/main" id="{1336AA9E-F5FB-4819-9B89-B5BFEFBE3F24}"/>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0" name="chenying0907 136">
              <a:extLst>
                <a:ext uri="{FF2B5EF4-FFF2-40B4-BE49-F238E27FC236}">
                  <a16:creationId xmlns:a16="http://schemas.microsoft.com/office/drawing/2014/main" id="{8396AAE7-DE9F-4692-B97E-17BEF7878B81}"/>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1" name="chenying0907 136">
              <a:extLst>
                <a:ext uri="{FF2B5EF4-FFF2-40B4-BE49-F238E27FC236}">
                  <a16:creationId xmlns:a16="http://schemas.microsoft.com/office/drawing/2014/main" id="{A6012E0F-D1EC-4269-A00B-473A8FBB915A}"/>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sp>
          <p:nvSpPr>
            <p:cNvPr id="46" name="chenying0907 136">
              <a:extLst>
                <a:ext uri="{FF2B5EF4-FFF2-40B4-BE49-F238E27FC236}">
                  <a16:creationId xmlns:a16="http://schemas.microsoft.com/office/drawing/2014/main" id="{F56BFE44-7EAA-44A3-BA2E-15776DB7BBEA}"/>
                </a:ext>
              </a:extLst>
            </p:cNvPr>
            <p:cNvSpPr/>
            <p:nvPr/>
          </p:nvSpPr>
          <p:spPr>
            <a:xfrm>
              <a:off x="1554904" y="3435063"/>
              <a:ext cx="1072988"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1" name="文本框 10">
            <a:extLst>
              <a:ext uri="{FF2B5EF4-FFF2-40B4-BE49-F238E27FC236}">
                <a16:creationId xmlns:a16="http://schemas.microsoft.com/office/drawing/2014/main" id="{FFDA8497-F911-4732-95B3-5491BE0BBEEF}"/>
              </a:ext>
            </a:extLst>
          </p:cNvPr>
          <p:cNvSpPr txBox="1"/>
          <p:nvPr/>
        </p:nvSpPr>
        <p:spPr>
          <a:xfrm>
            <a:off x="575001" y="844638"/>
            <a:ext cx="4274674" cy="461665"/>
          </a:xfrm>
          <a:prstGeom prst="rect">
            <a:avLst/>
          </a:prstGeom>
          <a:noFill/>
        </p:spPr>
        <p:txBody>
          <a:bodyPr wrap="square" rtlCol="0">
            <a:spAutoFit/>
          </a:bodyPr>
          <a:lstStyle/>
          <a:p>
            <a:r>
              <a:rPr lang="en-US" altLang="zh-CN" sz="2400" dirty="0"/>
              <a:t>2.</a:t>
            </a:r>
            <a:r>
              <a:rPr lang="zh-CN" altLang="en-US" sz="2400" dirty="0"/>
              <a:t>用户选择需要的可视化功能</a:t>
            </a:r>
          </a:p>
        </p:txBody>
      </p:sp>
      <p:grpSp>
        <p:nvGrpSpPr>
          <p:cNvPr id="17" name="组合 16">
            <a:extLst>
              <a:ext uri="{FF2B5EF4-FFF2-40B4-BE49-F238E27FC236}">
                <a16:creationId xmlns:a16="http://schemas.microsoft.com/office/drawing/2014/main" id="{89D5D76D-80ED-407D-AACD-EF57C12940E2}"/>
              </a:ext>
            </a:extLst>
          </p:cNvPr>
          <p:cNvGrpSpPr/>
          <p:nvPr/>
        </p:nvGrpSpPr>
        <p:grpSpPr>
          <a:xfrm>
            <a:off x="7234470" y="891040"/>
            <a:ext cx="3952463" cy="2519746"/>
            <a:chOff x="7234470" y="891040"/>
            <a:chExt cx="3952463" cy="2519746"/>
          </a:xfrm>
        </p:grpSpPr>
        <p:grpSp>
          <p:nvGrpSpPr>
            <p:cNvPr id="129" name="组合 128">
              <a:extLst>
                <a:ext uri="{FF2B5EF4-FFF2-40B4-BE49-F238E27FC236}">
                  <a16:creationId xmlns:a16="http://schemas.microsoft.com/office/drawing/2014/main" id="{80233507-BAC2-41EE-824E-7D3705815A03}"/>
                </a:ext>
              </a:extLst>
            </p:cNvPr>
            <p:cNvGrpSpPr/>
            <p:nvPr/>
          </p:nvGrpSpPr>
          <p:grpSpPr>
            <a:xfrm>
              <a:off x="7234470" y="891040"/>
              <a:ext cx="3952463" cy="2519746"/>
              <a:chOff x="330975" y="802184"/>
              <a:chExt cx="5440549" cy="3468421"/>
            </a:xfrm>
          </p:grpSpPr>
          <p:grpSp>
            <p:nvGrpSpPr>
              <p:cNvPr id="130" name="组合 129">
                <a:extLst>
                  <a:ext uri="{FF2B5EF4-FFF2-40B4-BE49-F238E27FC236}">
                    <a16:creationId xmlns:a16="http://schemas.microsoft.com/office/drawing/2014/main" id="{1F9C6589-BA70-422D-89B7-BC2C3C825382}"/>
                  </a:ext>
                </a:extLst>
              </p:cNvPr>
              <p:cNvGrpSpPr/>
              <p:nvPr/>
            </p:nvGrpSpPr>
            <p:grpSpPr>
              <a:xfrm>
                <a:off x="330975" y="802184"/>
                <a:ext cx="5440549" cy="3468421"/>
                <a:chOff x="621952" y="669623"/>
                <a:chExt cx="5440549" cy="3468421"/>
              </a:xfrm>
            </p:grpSpPr>
            <p:grpSp>
              <p:nvGrpSpPr>
                <p:cNvPr id="144" name="组合 143">
                  <a:extLst>
                    <a:ext uri="{FF2B5EF4-FFF2-40B4-BE49-F238E27FC236}">
                      <a16:creationId xmlns:a16="http://schemas.microsoft.com/office/drawing/2014/main" id="{47AB7966-5E60-49D1-B6A9-2BAC606AF065}"/>
                    </a:ext>
                  </a:extLst>
                </p:cNvPr>
                <p:cNvGrpSpPr/>
                <p:nvPr/>
              </p:nvGrpSpPr>
              <p:grpSpPr>
                <a:xfrm>
                  <a:off x="621952" y="669623"/>
                  <a:ext cx="5440549" cy="3468421"/>
                  <a:chOff x="1079612" y="1344433"/>
                  <a:chExt cx="5609008" cy="3287140"/>
                </a:xfrm>
              </p:grpSpPr>
              <p:pic>
                <p:nvPicPr>
                  <p:cNvPr id="146" name="图片 1">
                    <a:extLst>
                      <a:ext uri="{FF2B5EF4-FFF2-40B4-BE49-F238E27FC236}">
                        <a16:creationId xmlns:a16="http://schemas.microsoft.com/office/drawing/2014/main" id="{2D982D2A-8220-4E6A-B564-A14A68CA77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图片 1">
                    <a:extLst>
                      <a:ext uri="{FF2B5EF4-FFF2-40B4-BE49-F238E27FC236}">
                        <a16:creationId xmlns:a16="http://schemas.microsoft.com/office/drawing/2014/main" id="{082F2B46-B21D-44A2-8C3F-6A0F357692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5" name="矩形 144">
                  <a:extLst>
                    <a:ext uri="{FF2B5EF4-FFF2-40B4-BE49-F238E27FC236}">
                      <a16:creationId xmlns:a16="http://schemas.microsoft.com/office/drawing/2014/main" id="{711A43DA-6670-41DD-BCC7-1F7C9567741B}"/>
                    </a:ext>
                  </a:extLst>
                </p:cNvPr>
                <p:cNvSpPr/>
                <p:nvPr/>
              </p:nvSpPr>
              <p:spPr>
                <a:xfrm>
                  <a:off x="1271295" y="874642"/>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1" name="矩形 130">
                <a:extLst>
                  <a:ext uri="{FF2B5EF4-FFF2-40B4-BE49-F238E27FC236}">
                    <a16:creationId xmlns:a16="http://schemas.microsoft.com/office/drawing/2014/main" id="{09627A45-766A-473C-AFDA-79D7F4AC5C24}"/>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chenying0907 136">
                <a:extLst>
                  <a:ext uri="{FF2B5EF4-FFF2-40B4-BE49-F238E27FC236}">
                    <a16:creationId xmlns:a16="http://schemas.microsoft.com/office/drawing/2014/main" id="{45F305E3-66E2-4728-984B-476717964D8F}"/>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3" name="chenying0907 136">
                <a:extLst>
                  <a:ext uri="{FF2B5EF4-FFF2-40B4-BE49-F238E27FC236}">
                    <a16:creationId xmlns:a16="http://schemas.microsoft.com/office/drawing/2014/main" id="{8742C7D4-26CC-44F2-8F09-21CFC6FD1D0D}"/>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4" name="chenying0907 136">
                <a:extLst>
                  <a:ext uri="{FF2B5EF4-FFF2-40B4-BE49-F238E27FC236}">
                    <a16:creationId xmlns:a16="http://schemas.microsoft.com/office/drawing/2014/main" id="{1AF6D5E4-CCAA-45EE-B7D0-F0BCA0E81156}"/>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5" name="chenying0907 136">
                <a:extLst>
                  <a:ext uri="{FF2B5EF4-FFF2-40B4-BE49-F238E27FC236}">
                    <a16:creationId xmlns:a16="http://schemas.microsoft.com/office/drawing/2014/main" id="{637B7CB1-2A18-492E-A9B7-73124B24BE84}"/>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6" name="chenying0907 136">
                <a:extLst>
                  <a:ext uri="{FF2B5EF4-FFF2-40B4-BE49-F238E27FC236}">
                    <a16:creationId xmlns:a16="http://schemas.microsoft.com/office/drawing/2014/main" id="{388910DF-93A8-4E0E-B7F5-BDF40EE6B7AC}"/>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7" name="chenying0907 136">
                <a:extLst>
                  <a:ext uri="{FF2B5EF4-FFF2-40B4-BE49-F238E27FC236}">
                    <a16:creationId xmlns:a16="http://schemas.microsoft.com/office/drawing/2014/main" id="{37A31881-0194-48E0-A2FB-07C34F6C2CE1}"/>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pic>
            <p:nvPicPr>
              <p:cNvPr id="139" name="图片 138">
                <a:extLst>
                  <a:ext uri="{FF2B5EF4-FFF2-40B4-BE49-F238E27FC236}">
                    <a16:creationId xmlns:a16="http://schemas.microsoft.com/office/drawing/2014/main" id="{E0B8DBFF-7ADF-4874-8FE1-5B4477C98F5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4556837" y="2735836"/>
                <a:ext cx="448831" cy="644476"/>
              </a:xfrm>
              <a:prstGeom prst="rect">
                <a:avLst/>
              </a:prstGeom>
            </p:spPr>
          </p:pic>
          <p:sp>
            <p:nvSpPr>
              <p:cNvPr id="141" name="chenying0907 136">
                <a:extLst>
                  <a:ext uri="{FF2B5EF4-FFF2-40B4-BE49-F238E27FC236}">
                    <a16:creationId xmlns:a16="http://schemas.microsoft.com/office/drawing/2014/main" id="{03FB27C2-425C-48EB-8540-8E6CA5DAB699}"/>
                  </a:ext>
                </a:extLst>
              </p:cNvPr>
              <p:cNvSpPr/>
              <p:nvPr/>
            </p:nvSpPr>
            <p:spPr>
              <a:xfrm>
                <a:off x="2285002" y="3175265"/>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2" name="chenying0907 136">
                <a:extLst>
                  <a:ext uri="{FF2B5EF4-FFF2-40B4-BE49-F238E27FC236}">
                    <a16:creationId xmlns:a16="http://schemas.microsoft.com/office/drawing/2014/main" id="{34562F8E-02AF-43A1-8ABA-DF86011DBBEA}"/>
                  </a:ext>
                </a:extLst>
              </p:cNvPr>
              <p:cNvSpPr/>
              <p:nvPr/>
            </p:nvSpPr>
            <p:spPr>
              <a:xfrm>
                <a:off x="2285002" y="3052080"/>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3" name="chenying0907 136">
                <a:extLst>
                  <a:ext uri="{FF2B5EF4-FFF2-40B4-BE49-F238E27FC236}">
                    <a16:creationId xmlns:a16="http://schemas.microsoft.com/office/drawing/2014/main" id="{63480A15-B500-4033-AB2C-E2EBE22D18F2}"/>
                  </a:ext>
                </a:extLst>
              </p:cNvPr>
              <p:cNvSpPr/>
              <p:nvPr/>
            </p:nvSpPr>
            <p:spPr>
              <a:xfrm>
                <a:off x="2301940" y="3297938"/>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pic>
          <p:nvPicPr>
            <p:cNvPr id="6" name="图片 5">
              <a:extLst>
                <a:ext uri="{FF2B5EF4-FFF2-40B4-BE49-F238E27FC236}">
                  <a16:creationId xmlns:a16="http://schemas.microsoft.com/office/drawing/2014/main" id="{E4A22A02-708B-4193-9563-05CDD9B64DDB}"/>
                </a:ext>
              </a:extLst>
            </p:cNvPr>
            <p:cNvPicPr>
              <a:picLocks noChangeAspect="1"/>
            </p:cNvPicPr>
            <p:nvPr/>
          </p:nvPicPr>
          <p:blipFill rotWithShape="1">
            <a:blip r:embed="rId6"/>
            <a:srcRect l="268" t="6297" r="4691" b="7013"/>
            <a:stretch/>
          </p:blipFill>
          <p:spPr>
            <a:xfrm>
              <a:off x="8300689" y="1398877"/>
              <a:ext cx="1924163" cy="1108678"/>
            </a:xfrm>
            <a:prstGeom prst="rect">
              <a:avLst/>
            </a:prstGeom>
          </p:spPr>
        </p:pic>
      </p:grpSp>
      <p:grpSp>
        <p:nvGrpSpPr>
          <p:cNvPr id="205" name="组合 204">
            <a:extLst>
              <a:ext uri="{FF2B5EF4-FFF2-40B4-BE49-F238E27FC236}">
                <a16:creationId xmlns:a16="http://schemas.microsoft.com/office/drawing/2014/main" id="{9C5A0167-D398-4DFC-80BE-4E73D706B05F}"/>
              </a:ext>
            </a:extLst>
          </p:cNvPr>
          <p:cNvGrpSpPr/>
          <p:nvPr/>
        </p:nvGrpSpPr>
        <p:grpSpPr>
          <a:xfrm>
            <a:off x="7211164" y="3860893"/>
            <a:ext cx="3952463" cy="2519746"/>
            <a:chOff x="330975" y="802184"/>
            <a:chExt cx="5440549" cy="3468421"/>
          </a:xfrm>
        </p:grpSpPr>
        <p:grpSp>
          <p:nvGrpSpPr>
            <p:cNvPr id="206" name="组合 205">
              <a:extLst>
                <a:ext uri="{FF2B5EF4-FFF2-40B4-BE49-F238E27FC236}">
                  <a16:creationId xmlns:a16="http://schemas.microsoft.com/office/drawing/2014/main" id="{E6FCBCF7-0D52-4FA5-897C-B8326CF8AE43}"/>
                </a:ext>
              </a:extLst>
            </p:cNvPr>
            <p:cNvGrpSpPr/>
            <p:nvPr/>
          </p:nvGrpSpPr>
          <p:grpSpPr>
            <a:xfrm>
              <a:off x="330975" y="802184"/>
              <a:ext cx="5440549" cy="3468421"/>
              <a:chOff x="621952" y="669623"/>
              <a:chExt cx="5440549" cy="3468421"/>
            </a:xfrm>
          </p:grpSpPr>
          <p:grpSp>
            <p:nvGrpSpPr>
              <p:cNvPr id="218" name="组合 217">
                <a:extLst>
                  <a:ext uri="{FF2B5EF4-FFF2-40B4-BE49-F238E27FC236}">
                    <a16:creationId xmlns:a16="http://schemas.microsoft.com/office/drawing/2014/main" id="{0299BA54-CF57-4073-9E4F-8AF864D17FEA}"/>
                  </a:ext>
                </a:extLst>
              </p:cNvPr>
              <p:cNvGrpSpPr/>
              <p:nvPr/>
            </p:nvGrpSpPr>
            <p:grpSpPr>
              <a:xfrm>
                <a:off x="621952" y="669623"/>
                <a:ext cx="5440549" cy="3468421"/>
                <a:chOff x="1079612" y="1344433"/>
                <a:chExt cx="5609008" cy="3287140"/>
              </a:xfrm>
            </p:grpSpPr>
            <p:pic>
              <p:nvPicPr>
                <p:cNvPr id="220" name="图片 1">
                  <a:extLst>
                    <a:ext uri="{FF2B5EF4-FFF2-40B4-BE49-F238E27FC236}">
                      <a16:creationId xmlns:a16="http://schemas.microsoft.com/office/drawing/2014/main" id="{AC607942-F8F2-45F1-8659-ABCF4FBD7D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 name="图片 1">
                  <a:extLst>
                    <a:ext uri="{FF2B5EF4-FFF2-40B4-BE49-F238E27FC236}">
                      <a16:creationId xmlns:a16="http://schemas.microsoft.com/office/drawing/2014/main" id="{A6AE9A9B-1626-45EE-A2ED-C784D734BC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9" name="矩形 218">
                <a:extLst>
                  <a:ext uri="{FF2B5EF4-FFF2-40B4-BE49-F238E27FC236}">
                    <a16:creationId xmlns:a16="http://schemas.microsoft.com/office/drawing/2014/main" id="{DE705CE0-CC95-41CD-B5CD-CD3597D7B230}"/>
                  </a:ext>
                </a:extLst>
              </p:cNvPr>
              <p:cNvSpPr/>
              <p:nvPr/>
            </p:nvSpPr>
            <p:spPr>
              <a:xfrm>
                <a:off x="1271295" y="874642"/>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7" name="矩形 206">
              <a:extLst>
                <a:ext uri="{FF2B5EF4-FFF2-40B4-BE49-F238E27FC236}">
                  <a16:creationId xmlns:a16="http://schemas.microsoft.com/office/drawing/2014/main" id="{163C58F1-5CFA-48A6-94C5-3586901471FF}"/>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8" name="chenying0907 136">
              <a:extLst>
                <a:ext uri="{FF2B5EF4-FFF2-40B4-BE49-F238E27FC236}">
                  <a16:creationId xmlns:a16="http://schemas.microsoft.com/office/drawing/2014/main" id="{1AFB3D78-F63A-4641-BFAC-0084A1658D4A}"/>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09" name="chenying0907 136">
              <a:extLst>
                <a:ext uri="{FF2B5EF4-FFF2-40B4-BE49-F238E27FC236}">
                  <a16:creationId xmlns:a16="http://schemas.microsoft.com/office/drawing/2014/main" id="{6AC5C448-2B57-428B-B09E-C3B5A5BDD47D}"/>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0" name="chenying0907 136">
              <a:extLst>
                <a:ext uri="{FF2B5EF4-FFF2-40B4-BE49-F238E27FC236}">
                  <a16:creationId xmlns:a16="http://schemas.microsoft.com/office/drawing/2014/main" id="{5F14D525-644D-4823-B6E3-115765B939E8}"/>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1" name="chenying0907 136">
              <a:extLst>
                <a:ext uri="{FF2B5EF4-FFF2-40B4-BE49-F238E27FC236}">
                  <a16:creationId xmlns:a16="http://schemas.microsoft.com/office/drawing/2014/main" id="{63BF5969-902D-43C9-A5F4-4C399C83E29C}"/>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2" name="chenying0907 136">
              <a:extLst>
                <a:ext uri="{FF2B5EF4-FFF2-40B4-BE49-F238E27FC236}">
                  <a16:creationId xmlns:a16="http://schemas.microsoft.com/office/drawing/2014/main" id="{418B1ACB-9088-4D54-BA45-B5AE3D2B55D3}"/>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3" name="chenying0907 136">
              <a:extLst>
                <a:ext uri="{FF2B5EF4-FFF2-40B4-BE49-F238E27FC236}">
                  <a16:creationId xmlns:a16="http://schemas.microsoft.com/office/drawing/2014/main" id="{12197174-5331-43AB-94D3-42EA23EF2818}"/>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pic>
          <p:nvPicPr>
            <p:cNvPr id="214" name="图片 213">
              <a:extLst>
                <a:ext uri="{FF2B5EF4-FFF2-40B4-BE49-F238E27FC236}">
                  <a16:creationId xmlns:a16="http://schemas.microsoft.com/office/drawing/2014/main" id="{2C04DC49-D9B5-4D4B-A1F4-88E73320B19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4556837" y="2735836"/>
              <a:ext cx="448831" cy="644476"/>
            </a:xfrm>
            <a:prstGeom prst="rect">
              <a:avLst/>
            </a:prstGeom>
          </p:spPr>
        </p:pic>
        <p:sp>
          <p:nvSpPr>
            <p:cNvPr id="215" name="chenying0907 136">
              <a:extLst>
                <a:ext uri="{FF2B5EF4-FFF2-40B4-BE49-F238E27FC236}">
                  <a16:creationId xmlns:a16="http://schemas.microsoft.com/office/drawing/2014/main" id="{6A506C4F-CDA4-49AE-8DA4-2E246121647D}"/>
                </a:ext>
              </a:extLst>
            </p:cNvPr>
            <p:cNvSpPr/>
            <p:nvPr/>
          </p:nvSpPr>
          <p:spPr>
            <a:xfrm>
              <a:off x="2285002" y="3175265"/>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6" name="chenying0907 136">
              <a:extLst>
                <a:ext uri="{FF2B5EF4-FFF2-40B4-BE49-F238E27FC236}">
                  <a16:creationId xmlns:a16="http://schemas.microsoft.com/office/drawing/2014/main" id="{BE6CB24D-6938-4B8F-A69B-040A637CE68A}"/>
                </a:ext>
              </a:extLst>
            </p:cNvPr>
            <p:cNvSpPr/>
            <p:nvPr/>
          </p:nvSpPr>
          <p:spPr>
            <a:xfrm>
              <a:off x="2285002" y="3052080"/>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7" name="chenying0907 136">
              <a:extLst>
                <a:ext uri="{FF2B5EF4-FFF2-40B4-BE49-F238E27FC236}">
                  <a16:creationId xmlns:a16="http://schemas.microsoft.com/office/drawing/2014/main" id="{5FA99AB0-B4AC-4E88-B514-AFD7012813AB}"/>
                </a:ext>
              </a:extLst>
            </p:cNvPr>
            <p:cNvSpPr/>
            <p:nvPr/>
          </p:nvSpPr>
          <p:spPr>
            <a:xfrm>
              <a:off x="2301940" y="3297938"/>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pic>
        <p:nvPicPr>
          <p:cNvPr id="7" name="图片 6">
            <a:extLst>
              <a:ext uri="{FF2B5EF4-FFF2-40B4-BE49-F238E27FC236}">
                <a16:creationId xmlns:a16="http://schemas.microsoft.com/office/drawing/2014/main" id="{A1249D2B-4724-4CB7-BB99-0ACB441C7DF0}"/>
              </a:ext>
            </a:extLst>
          </p:cNvPr>
          <p:cNvPicPr>
            <a:picLocks noChangeAspect="1"/>
          </p:cNvPicPr>
          <p:nvPr/>
        </p:nvPicPr>
        <p:blipFill>
          <a:blip r:embed="rId7"/>
          <a:stretch>
            <a:fillRect/>
          </a:stretch>
        </p:blipFill>
        <p:spPr>
          <a:xfrm>
            <a:off x="8411697" y="4423970"/>
            <a:ext cx="1521848" cy="1031240"/>
          </a:xfrm>
          <a:prstGeom prst="rect">
            <a:avLst/>
          </a:prstGeom>
        </p:spPr>
      </p:pic>
      <p:sp>
        <p:nvSpPr>
          <p:cNvPr id="222" name="文本框 221">
            <a:extLst>
              <a:ext uri="{FF2B5EF4-FFF2-40B4-BE49-F238E27FC236}">
                <a16:creationId xmlns:a16="http://schemas.microsoft.com/office/drawing/2014/main" id="{2824AE80-1842-4D19-8BC6-B058AAD7F819}"/>
              </a:ext>
            </a:extLst>
          </p:cNvPr>
          <p:cNvSpPr txBox="1"/>
          <p:nvPr/>
        </p:nvSpPr>
        <p:spPr>
          <a:xfrm>
            <a:off x="5659903" y="1702551"/>
            <a:ext cx="1839692" cy="461665"/>
          </a:xfrm>
          <a:prstGeom prst="rect">
            <a:avLst/>
          </a:prstGeom>
          <a:noFill/>
        </p:spPr>
        <p:txBody>
          <a:bodyPr wrap="square" rtlCol="0">
            <a:spAutoFit/>
          </a:bodyPr>
          <a:lstStyle/>
          <a:p>
            <a:r>
              <a:rPr lang="zh-CN" altLang="en-US" sz="2400" dirty="0"/>
              <a:t>如票房饼图</a:t>
            </a:r>
          </a:p>
        </p:txBody>
      </p:sp>
      <p:sp>
        <p:nvSpPr>
          <p:cNvPr id="223" name="文本框 222">
            <a:extLst>
              <a:ext uri="{FF2B5EF4-FFF2-40B4-BE49-F238E27FC236}">
                <a16:creationId xmlns:a16="http://schemas.microsoft.com/office/drawing/2014/main" id="{6D039515-1294-46CC-B782-9A1C559570BB}"/>
              </a:ext>
            </a:extLst>
          </p:cNvPr>
          <p:cNvSpPr txBox="1"/>
          <p:nvPr/>
        </p:nvSpPr>
        <p:spPr>
          <a:xfrm>
            <a:off x="5593896" y="5522412"/>
            <a:ext cx="2112544" cy="461665"/>
          </a:xfrm>
          <a:prstGeom prst="rect">
            <a:avLst/>
          </a:prstGeom>
          <a:noFill/>
        </p:spPr>
        <p:txBody>
          <a:bodyPr wrap="square" rtlCol="0">
            <a:spAutoFit/>
          </a:bodyPr>
          <a:lstStyle/>
          <a:p>
            <a:r>
              <a:rPr lang="zh-CN" altLang="en-US" sz="2400" dirty="0"/>
              <a:t>如演员直方图</a:t>
            </a:r>
          </a:p>
        </p:txBody>
      </p:sp>
      <p:sp>
        <p:nvSpPr>
          <p:cNvPr id="224" name="chenying0907 157">
            <a:extLst>
              <a:ext uri="{FF2B5EF4-FFF2-40B4-BE49-F238E27FC236}">
                <a16:creationId xmlns:a16="http://schemas.microsoft.com/office/drawing/2014/main" id="{79CA9F92-7C74-4C53-8B40-3E714F50801B}"/>
              </a:ext>
            </a:extLst>
          </p:cNvPr>
          <p:cNvSpPr/>
          <p:nvPr/>
        </p:nvSpPr>
        <p:spPr>
          <a:xfrm flipV="1">
            <a:off x="6401977" y="4809162"/>
            <a:ext cx="1019709" cy="646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25" name="chenying0907 157">
            <a:extLst>
              <a:ext uri="{FF2B5EF4-FFF2-40B4-BE49-F238E27FC236}">
                <a16:creationId xmlns:a16="http://schemas.microsoft.com/office/drawing/2014/main" id="{AD268D51-E645-459E-BC65-D3DA50562055}"/>
              </a:ext>
            </a:extLst>
          </p:cNvPr>
          <p:cNvSpPr/>
          <p:nvPr/>
        </p:nvSpPr>
        <p:spPr>
          <a:xfrm>
            <a:off x="6636239" y="2216605"/>
            <a:ext cx="774337" cy="545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矩形 15">
            <a:extLst>
              <a:ext uri="{FF2B5EF4-FFF2-40B4-BE49-F238E27FC236}">
                <a16:creationId xmlns:a16="http://schemas.microsoft.com/office/drawing/2014/main" id="{85CEE081-20E2-4C55-ABE9-A9915B443FF6}"/>
              </a:ext>
            </a:extLst>
          </p:cNvPr>
          <p:cNvSpPr/>
          <p:nvPr/>
        </p:nvSpPr>
        <p:spPr>
          <a:xfrm>
            <a:off x="1504106" y="2847503"/>
            <a:ext cx="1216007" cy="644476"/>
          </a:xfrm>
          <a:prstGeom prst="rect">
            <a:avLst/>
          </a:prstGeom>
          <a:ln>
            <a:noFill/>
          </a:ln>
          <a:effectLst>
            <a:outerShdw blurRad="50800" dist="50800" dir="5400000" sx="101000" sy="101000" algn="ctr" rotWithShape="0">
              <a:srgbClr val="000000">
                <a:alpha val="43137"/>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37E82488-5CD7-42E4-802E-2C4DC40B1C43}"/>
              </a:ext>
            </a:extLst>
          </p:cNvPr>
          <p:cNvSpPr/>
          <p:nvPr/>
        </p:nvSpPr>
        <p:spPr>
          <a:xfrm>
            <a:off x="1524352" y="3865582"/>
            <a:ext cx="1216007" cy="644476"/>
          </a:xfrm>
          <a:prstGeom prst="rect">
            <a:avLst/>
          </a:prstGeom>
          <a:solidFill>
            <a:srgbClr val="C7699F"/>
          </a:solidFill>
          <a:ln>
            <a:noFill/>
          </a:ln>
          <a:effectLst>
            <a:outerShdw blurRad="50800" dist="50800" dir="5400000" sx="101000" sy="101000" algn="ctr" rotWithShape="0">
              <a:srgbClr val="000000">
                <a:alpha val="43137"/>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08B5B9BD-A59E-4975-B1BB-B92B6C8F6201}"/>
              </a:ext>
            </a:extLst>
          </p:cNvPr>
          <p:cNvSpPr/>
          <p:nvPr/>
        </p:nvSpPr>
        <p:spPr>
          <a:xfrm>
            <a:off x="3312442" y="3881560"/>
            <a:ext cx="1216007" cy="644476"/>
          </a:xfrm>
          <a:prstGeom prst="rect">
            <a:avLst/>
          </a:prstGeom>
          <a:solidFill>
            <a:schemeClr val="accent6">
              <a:lumMod val="75000"/>
            </a:schemeClr>
          </a:solidFill>
          <a:ln>
            <a:noFill/>
          </a:ln>
          <a:effectLst>
            <a:outerShdw blurRad="50800" dist="50800" dir="5400000" sx="101000" sy="101000" algn="ctr" rotWithShape="0">
              <a:srgbClr val="000000">
                <a:alpha val="43137"/>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FFC4A1AD-4851-415C-9C30-6BDB5CCE4E4C}"/>
              </a:ext>
            </a:extLst>
          </p:cNvPr>
          <p:cNvSpPr/>
          <p:nvPr/>
        </p:nvSpPr>
        <p:spPr>
          <a:xfrm>
            <a:off x="3298915" y="2847503"/>
            <a:ext cx="1216007" cy="644476"/>
          </a:xfrm>
          <a:prstGeom prst="rect">
            <a:avLst/>
          </a:prstGeom>
          <a:solidFill>
            <a:schemeClr val="accent2"/>
          </a:solidFill>
          <a:ln>
            <a:noFill/>
          </a:ln>
          <a:effectLst>
            <a:outerShdw blurRad="50800" dist="50800" dir="5400000" sx="101000" sy="101000" algn="ctr" rotWithShape="0">
              <a:srgbClr val="000000">
                <a:alpha val="43137"/>
              </a:srgb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3" name="图片 232">
            <a:extLst>
              <a:ext uri="{FF2B5EF4-FFF2-40B4-BE49-F238E27FC236}">
                <a16:creationId xmlns:a16="http://schemas.microsoft.com/office/drawing/2014/main" id="{F149058E-264E-43B8-AB34-9029645E5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4218996" y="3160823"/>
            <a:ext cx="448831" cy="644476"/>
          </a:xfrm>
          <a:prstGeom prst="rect">
            <a:avLst/>
          </a:prstGeom>
        </p:spPr>
      </p:pic>
      <p:sp>
        <p:nvSpPr>
          <p:cNvPr id="234" name="chenying0907 136">
            <a:extLst>
              <a:ext uri="{FF2B5EF4-FFF2-40B4-BE49-F238E27FC236}">
                <a16:creationId xmlns:a16="http://schemas.microsoft.com/office/drawing/2014/main" id="{E29271A6-17FF-4B01-8C24-3B181C94C41F}"/>
              </a:ext>
            </a:extLst>
          </p:cNvPr>
          <p:cNvSpPr/>
          <p:nvPr/>
        </p:nvSpPr>
        <p:spPr>
          <a:xfrm>
            <a:off x="3370424" y="3634386"/>
            <a:ext cx="1072988"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35" name="chenying0907 136">
            <a:extLst>
              <a:ext uri="{FF2B5EF4-FFF2-40B4-BE49-F238E27FC236}">
                <a16:creationId xmlns:a16="http://schemas.microsoft.com/office/drawing/2014/main" id="{92517999-D811-4EA3-951D-0C7F6DE735D9}"/>
              </a:ext>
            </a:extLst>
          </p:cNvPr>
          <p:cNvSpPr/>
          <p:nvPr/>
        </p:nvSpPr>
        <p:spPr>
          <a:xfrm>
            <a:off x="3370424" y="4704631"/>
            <a:ext cx="1072988"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36" name="chenying0907 136">
            <a:extLst>
              <a:ext uri="{FF2B5EF4-FFF2-40B4-BE49-F238E27FC236}">
                <a16:creationId xmlns:a16="http://schemas.microsoft.com/office/drawing/2014/main" id="{747FDEE4-4AF2-4718-A572-B8C4C2E1DCB1}"/>
              </a:ext>
            </a:extLst>
          </p:cNvPr>
          <p:cNvSpPr/>
          <p:nvPr/>
        </p:nvSpPr>
        <p:spPr>
          <a:xfrm>
            <a:off x="1575615" y="3628794"/>
            <a:ext cx="1072988"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37" name="文本框 236">
            <a:extLst>
              <a:ext uri="{FF2B5EF4-FFF2-40B4-BE49-F238E27FC236}">
                <a16:creationId xmlns:a16="http://schemas.microsoft.com/office/drawing/2014/main" id="{33CD156E-9D27-4234-A115-A8BAA314FCC9}"/>
              </a:ext>
            </a:extLst>
          </p:cNvPr>
          <p:cNvSpPr txBox="1"/>
          <p:nvPr/>
        </p:nvSpPr>
        <p:spPr>
          <a:xfrm>
            <a:off x="1513023" y="5519206"/>
            <a:ext cx="2926596" cy="461665"/>
          </a:xfrm>
          <a:prstGeom prst="rect">
            <a:avLst/>
          </a:prstGeom>
          <a:noFill/>
        </p:spPr>
        <p:txBody>
          <a:bodyPr wrap="square" rtlCol="0">
            <a:spAutoFit/>
          </a:bodyPr>
          <a:lstStyle/>
          <a:p>
            <a:r>
              <a:rPr lang="zh-CN" altLang="en-US" sz="2400" dirty="0"/>
              <a:t>展示可视化功能列表</a:t>
            </a:r>
          </a:p>
        </p:txBody>
      </p:sp>
    </p:spTree>
    <p:extLst>
      <p:ext uri="{BB962C8B-B14F-4D97-AF65-F5344CB8AC3E}">
        <p14:creationId xmlns:p14="http://schemas.microsoft.com/office/powerpoint/2010/main" val="8897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05EE847A-DC5D-4E57-9AFB-3BD613B78DB8}"/>
              </a:ext>
            </a:extLst>
          </p:cNvPr>
          <p:cNvGrpSpPr/>
          <p:nvPr/>
        </p:nvGrpSpPr>
        <p:grpSpPr>
          <a:xfrm>
            <a:off x="334279" y="2083765"/>
            <a:ext cx="5440549" cy="3468421"/>
            <a:chOff x="330975" y="802184"/>
            <a:chExt cx="5440549" cy="3468421"/>
          </a:xfrm>
        </p:grpSpPr>
        <p:grpSp>
          <p:nvGrpSpPr>
            <p:cNvPr id="3" name="组合 2">
              <a:extLst>
                <a:ext uri="{FF2B5EF4-FFF2-40B4-BE49-F238E27FC236}">
                  <a16:creationId xmlns:a16="http://schemas.microsoft.com/office/drawing/2014/main" id="{5DCF0E07-B15D-4846-A6FE-FECE6CE93E43}"/>
                </a:ext>
              </a:extLst>
            </p:cNvPr>
            <p:cNvGrpSpPr/>
            <p:nvPr/>
          </p:nvGrpSpPr>
          <p:grpSpPr>
            <a:xfrm>
              <a:off x="330975" y="802184"/>
              <a:ext cx="5440549" cy="3468421"/>
              <a:chOff x="621952" y="669623"/>
              <a:chExt cx="5440549" cy="3468421"/>
            </a:xfrm>
          </p:grpSpPr>
          <p:grpSp>
            <p:nvGrpSpPr>
              <p:cNvPr id="24" name="组合 23">
                <a:extLst>
                  <a:ext uri="{FF2B5EF4-FFF2-40B4-BE49-F238E27FC236}">
                    <a16:creationId xmlns:a16="http://schemas.microsoft.com/office/drawing/2014/main" id="{FD07811B-8263-44D5-B089-6371A1F9E8CD}"/>
                  </a:ext>
                </a:extLst>
              </p:cNvPr>
              <p:cNvGrpSpPr/>
              <p:nvPr/>
            </p:nvGrpSpPr>
            <p:grpSpPr>
              <a:xfrm>
                <a:off x="621952" y="669623"/>
                <a:ext cx="5440549" cy="3468421"/>
                <a:chOff x="1079612" y="1344433"/>
                <a:chExt cx="5609008" cy="3287140"/>
              </a:xfrm>
            </p:grpSpPr>
            <p:pic>
              <p:nvPicPr>
                <p:cNvPr id="25" name="图片 1">
                  <a:extLst>
                    <a:ext uri="{FF2B5EF4-FFF2-40B4-BE49-F238E27FC236}">
                      <a16:creationId xmlns:a16="http://schemas.microsoft.com/office/drawing/2014/main" id="{1C2C9FB8-CC56-4F86-8253-F16CE62EA88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
                  <a:extLst>
                    <a:ext uri="{FF2B5EF4-FFF2-40B4-BE49-F238E27FC236}">
                      <a16:creationId xmlns:a16="http://schemas.microsoft.com/office/drawing/2014/main" id="{A9DE6BBA-1A9E-457D-8DC7-6A9548F746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a:extLst>
                  <a:ext uri="{FF2B5EF4-FFF2-40B4-BE49-F238E27FC236}">
                    <a16:creationId xmlns:a16="http://schemas.microsoft.com/office/drawing/2014/main" id="{588936DF-1F6E-4AB5-94B6-022EB873D082}"/>
                  </a:ext>
                </a:extLst>
              </p:cNvPr>
              <p:cNvSpPr/>
              <p:nvPr/>
            </p:nvSpPr>
            <p:spPr>
              <a:xfrm>
                <a:off x="1271295" y="874643"/>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a:extLst>
                <a:ext uri="{FF2B5EF4-FFF2-40B4-BE49-F238E27FC236}">
                  <a16:creationId xmlns:a16="http://schemas.microsoft.com/office/drawing/2014/main" id="{D4F24EE3-7512-4115-89B2-C468422251E8}"/>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chenying0907 136">
              <a:extLst>
                <a:ext uri="{FF2B5EF4-FFF2-40B4-BE49-F238E27FC236}">
                  <a16:creationId xmlns:a16="http://schemas.microsoft.com/office/drawing/2014/main" id="{61558C84-D1BA-45ED-997A-D75B5DD5D123}"/>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7" name="chenying0907 136">
              <a:extLst>
                <a:ext uri="{FF2B5EF4-FFF2-40B4-BE49-F238E27FC236}">
                  <a16:creationId xmlns:a16="http://schemas.microsoft.com/office/drawing/2014/main" id="{9FB61120-F4EF-4320-8AC1-3B6976FC2D07}"/>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8" name="chenying0907 136">
              <a:extLst>
                <a:ext uri="{FF2B5EF4-FFF2-40B4-BE49-F238E27FC236}">
                  <a16:creationId xmlns:a16="http://schemas.microsoft.com/office/drawing/2014/main" id="{9869BB31-BDA2-44D7-8CAF-F958CA5ED6B3}"/>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9" name="chenying0907 136">
              <a:extLst>
                <a:ext uri="{FF2B5EF4-FFF2-40B4-BE49-F238E27FC236}">
                  <a16:creationId xmlns:a16="http://schemas.microsoft.com/office/drawing/2014/main" id="{1336AA9E-F5FB-4819-9B89-B5BFEFBE3F24}"/>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0" name="chenying0907 136">
              <a:extLst>
                <a:ext uri="{FF2B5EF4-FFF2-40B4-BE49-F238E27FC236}">
                  <a16:creationId xmlns:a16="http://schemas.microsoft.com/office/drawing/2014/main" id="{8396AAE7-DE9F-4692-B97E-17BEF7878B81}"/>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1" name="chenying0907 136">
              <a:extLst>
                <a:ext uri="{FF2B5EF4-FFF2-40B4-BE49-F238E27FC236}">
                  <a16:creationId xmlns:a16="http://schemas.microsoft.com/office/drawing/2014/main" id="{A6012E0F-D1EC-4269-A00B-473A8FBB915A}"/>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grpSp>
      <p:sp>
        <p:nvSpPr>
          <p:cNvPr id="11" name="文本框 10">
            <a:extLst>
              <a:ext uri="{FF2B5EF4-FFF2-40B4-BE49-F238E27FC236}">
                <a16:creationId xmlns:a16="http://schemas.microsoft.com/office/drawing/2014/main" id="{FFDA8497-F911-4732-95B3-5491BE0BBEEF}"/>
              </a:ext>
            </a:extLst>
          </p:cNvPr>
          <p:cNvSpPr txBox="1"/>
          <p:nvPr/>
        </p:nvSpPr>
        <p:spPr>
          <a:xfrm>
            <a:off x="575001" y="844638"/>
            <a:ext cx="4274674" cy="461665"/>
          </a:xfrm>
          <a:prstGeom prst="rect">
            <a:avLst/>
          </a:prstGeom>
          <a:noFill/>
        </p:spPr>
        <p:txBody>
          <a:bodyPr wrap="square" rtlCol="0">
            <a:spAutoFit/>
          </a:bodyPr>
          <a:lstStyle/>
          <a:p>
            <a:r>
              <a:rPr lang="en-US" altLang="zh-CN" sz="2400" dirty="0"/>
              <a:t>3.</a:t>
            </a:r>
            <a:r>
              <a:rPr lang="zh-CN" altLang="en-US" sz="2400" dirty="0"/>
              <a:t>用户选择生成报表的功能</a:t>
            </a:r>
          </a:p>
        </p:txBody>
      </p:sp>
      <p:pic>
        <p:nvPicPr>
          <p:cNvPr id="12" name="图片 11">
            <a:extLst>
              <a:ext uri="{FF2B5EF4-FFF2-40B4-BE49-F238E27FC236}">
                <a16:creationId xmlns:a16="http://schemas.microsoft.com/office/drawing/2014/main" id="{30A2180D-3726-434A-9DA3-1CEA94AFF20F}"/>
              </a:ext>
            </a:extLst>
          </p:cNvPr>
          <p:cNvPicPr>
            <a:picLocks noChangeAspect="1"/>
          </p:cNvPicPr>
          <p:nvPr/>
        </p:nvPicPr>
        <p:blipFill>
          <a:blip r:embed="rId4"/>
          <a:stretch>
            <a:fillRect/>
          </a:stretch>
        </p:blipFill>
        <p:spPr>
          <a:xfrm>
            <a:off x="1374934" y="2652598"/>
            <a:ext cx="1440381" cy="1000426"/>
          </a:xfrm>
          <a:prstGeom prst="rect">
            <a:avLst/>
          </a:prstGeom>
        </p:spPr>
      </p:pic>
      <p:pic>
        <p:nvPicPr>
          <p:cNvPr id="64" name="图片 63">
            <a:extLst>
              <a:ext uri="{FF2B5EF4-FFF2-40B4-BE49-F238E27FC236}">
                <a16:creationId xmlns:a16="http://schemas.microsoft.com/office/drawing/2014/main" id="{1621A84C-6A9E-4419-A33F-6CBB912E7F43}"/>
              </a:ext>
            </a:extLst>
          </p:cNvPr>
          <p:cNvPicPr>
            <a:picLocks noChangeAspect="1"/>
          </p:cNvPicPr>
          <p:nvPr/>
        </p:nvPicPr>
        <p:blipFill rotWithShape="1">
          <a:blip r:embed="rId5"/>
          <a:srcRect l="268" t="6297" r="4691" b="7013"/>
          <a:stretch/>
        </p:blipFill>
        <p:spPr>
          <a:xfrm>
            <a:off x="3160923" y="2767787"/>
            <a:ext cx="1563530" cy="900886"/>
          </a:xfrm>
          <a:prstGeom prst="rect">
            <a:avLst/>
          </a:prstGeom>
        </p:spPr>
      </p:pic>
      <p:pic>
        <p:nvPicPr>
          <p:cNvPr id="65" name="图片 64">
            <a:extLst>
              <a:ext uri="{FF2B5EF4-FFF2-40B4-BE49-F238E27FC236}">
                <a16:creationId xmlns:a16="http://schemas.microsoft.com/office/drawing/2014/main" id="{B1E4017B-0166-4EBA-9B71-1DE4B553918B}"/>
              </a:ext>
            </a:extLst>
          </p:cNvPr>
          <p:cNvPicPr>
            <a:picLocks noChangeAspect="1"/>
          </p:cNvPicPr>
          <p:nvPr/>
        </p:nvPicPr>
        <p:blipFill>
          <a:blip r:embed="rId6"/>
          <a:stretch>
            <a:fillRect/>
          </a:stretch>
        </p:blipFill>
        <p:spPr>
          <a:xfrm>
            <a:off x="3438703" y="4009571"/>
            <a:ext cx="976279" cy="661550"/>
          </a:xfrm>
          <a:prstGeom prst="rect">
            <a:avLst/>
          </a:prstGeom>
        </p:spPr>
      </p:pic>
      <p:pic>
        <p:nvPicPr>
          <p:cNvPr id="13" name="图片 12">
            <a:extLst>
              <a:ext uri="{FF2B5EF4-FFF2-40B4-BE49-F238E27FC236}">
                <a16:creationId xmlns:a16="http://schemas.microsoft.com/office/drawing/2014/main" id="{E4208297-6997-49A3-B659-C66506E515F1}"/>
              </a:ext>
            </a:extLst>
          </p:cNvPr>
          <p:cNvPicPr>
            <a:picLocks noChangeAspect="1"/>
          </p:cNvPicPr>
          <p:nvPr/>
        </p:nvPicPr>
        <p:blipFill>
          <a:blip r:embed="rId7"/>
          <a:stretch>
            <a:fillRect/>
          </a:stretch>
        </p:blipFill>
        <p:spPr>
          <a:xfrm>
            <a:off x="1415716" y="3868268"/>
            <a:ext cx="1312813" cy="923267"/>
          </a:xfrm>
          <a:prstGeom prst="rect">
            <a:avLst/>
          </a:prstGeom>
        </p:spPr>
      </p:pic>
      <p:sp>
        <p:nvSpPr>
          <p:cNvPr id="68" name="文本框 67">
            <a:extLst>
              <a:ext uri="{FF2B5EF4-FFF2-40B4-BE49-F238E27FC236}">
                <a16:creationId xmlns:a16="http://schemas.microsoft.com/office/drawing/2014/main" id="{17411AD9-2342-4CC6-9A6F-E15092016407}"/>
              </a:ext>
            </a:extLst>
          </p:cNvPr>
          <p:cNvSpPr txBox="1"/>
          <p:nvPr/>
        </p:nvSpPr>
        <p:spPr>
          <a:xfrm>
            <a:off x="932280" y="5643101"/>
            <a:ext cx="4457286" cy="461665"/>
          </a:xfrm>
          <a:prstGeom prst="rect">
            <a:avLst/>
          </a:prstGeom>
          <a:noFill/>
        </p:spPr>
        <p:txBody>
          <a:bodyPr wrap="square" rtlCol="0">
            <a:spAutoFit/>
          </a:bodyPr>
          <a:lstStyle/>
          <a:p>
            <a:r>
              <a:rPr lang="zh-CN" altLang="en-US" sz="2400" dirty="0"/>
              <a:t>用户选择报表保留的可视化图像</a:t>
            </a:r>
          </a:p>
        </p:txBody>
      </p:sp>
      <p:sp>
        <p:nvSpPr>
          <p:cNvPr id="69" name="文本框 68">
            <a:extLst>
              <a:ext uri="{FF2B5EF4-FFF2-40B4-BE49-F238E27FC236}">
                <a16:creationId xmlns:a16="http://schemas.microsoft.com/office/drawing/2014/main" id="{398D6717-6BC6-4E77-BCA6-C9E49F10C9BC}"/>
              </a:ext>
            </a:extLst>
          </p:cNvPr>
          <p:cNvSpPr txBox="1"/>
          <p:nvPr/>
        </p:nvSpPr>
        <p:spPr>
          <a:xfrm>
            <a:off x="8343374" y="5678484"/>
            <a:ext cx="1412648" cy="461665"/>
          </a:xfrm>
          <a:prstGeom prst="rect">
            <a:avLst/>
          </a:prstGeom>
          <a:noFill/>
        </p:spPr>
        <p:txBody>
          <a:bodyPr wrap="square" rtlCol="0">
            <a:spAutoFit/>
          </a:bodyPr>
          <a:lstStyle/>
          <a:p>
            <a:r>
              <a:rPr lang="zh-CN" altLang="en-US" sz="2400" dirty="0"/>
              <a:t>导出文件</a:t>
            </a:r>
          </a:p>
        </p:txBody>
      </p:sp>
      <p:grpSp>
        <p:nvGrpSpPr>
          <p:cNvPr id="15" name="组合 14">
            <a:extLst>
              <a:ext uri="{FF2B5EF4-FFF2-40B4-BE49-F238E27FC236}">
                <a16:creationId xmlns:a16="http://schemas.microsoft.com/office/drawing/2014/main" id="{26FD031B-7657-4B0F-B84A-3899B150D99B}"/>
              </a:ext>
            </a:extLst>
          </p:cNvPr>
          <p:cNvGrpSpPr/>
          <p:nvPr/>
        </p:nvGrpSpPr>
        <p:grpSpPr>
          <a:xfrm>
            <a:off x="6220871" y="2083764"/>
            <a:ext cx="5440550" cy="3468421"/>
            <a:chOff x="6220871" y="2083764"/>
            <a:chExt cx="5440550" cy="3468421"/>
          </a:xfrm>
        </p:grpSpPr>
        <p:grpSp>
          <p:nvGrpSpPr>
            <p:cNvPr id="129" name="组合 128">
              <a:extLst>
                <a:ext uri="{FF2B5EF4-FFF2-40B4-BE49-F238E27FC236}">
                  <a16:creationId xmlns:a16="http://schemas.microsoft.com/office/drawing/2014/main" id="{80233507-BAC2-41EE-824E-7D3705815A03}"/>
                </a:ext>
              </a:extLst>
            </p:cNvPr>
            <p:cNvGrpSpPr/>
            <p:nvPr/>
          </p:nvGrpSpPr>
          <p:grpSpPr>
            <a:xfrm>
              <a:off x="6220871" y="2083764"/>
              <a:ext cx="5440550" cy="3468421"/>
              <a:chOff x="330975" y="802184"/>
              <a:chExt cx="5440549" cy="3468421"/>
            </a:xfrm>
          </p:grpSpPr>
          <p:grpSp>
            <p:nvGrpSpPr>
              <p:cNvPr id="130" name="组合 129">
                <a:extLst>
                  <a:ext uri="{FF2B5EF4-FFF2-40B4-BE49-F238E27FC236}">
                    <a16:creationId xmlns:a16="http://schemas.microsoft.com/office/drawing/2014/main" id="{1F9C6589-BA70-422D-89B7-BC2C3C825382}"/>
                  </a:ext>
                </a:extLst>
              </p:cNvPr>
              <p:cNvGrpSpPr/>
              <p:nvPr/>
            </p:nvGrpSpPr>
            <p:grpSpPr>
              <a:xfrm>
                <a:off x="330975" y="802184"/>
                <a:ext cx="5440549" cy="3468421"/>
                <a:chOff x="621952" y="669623"/>
                <a:chExt cx="5440549" cy="3468421"/>
              </a:xfrm>
            </p:grpSpPr>
            <p:grpSp>
              <p:nvGrpSpPr>
                <p:cNvPr id="144" name="组合 143">
                  <a:extLst>
                    <a:ext uri="{FF2B5EF4-FFF2-40B4-BE49-F238E27FC236}">
                      <a16:creationId xmlns:a16="http://schemas.microsoft.com/office/drawing/2014/main" id="{47AB7966-5E60-49D1-B6A9-2BAC606AF065}"/>
                    </a:ext>
                  </a:extLst>
                </p:cNvPr>
                <p:cNvGrpSpPr/>
                <p:nvPr/>
              </p:nvGrpSpPr>
              <p:grpSpPr>
                <a:xfrm>
                  <a:off x="621952" y="669623"/>
                  <a:ext cx="5440549" cy="3468421"/>
                  <a:chOff x="1079612" y="1344433"/>
                  <a:chExt cx="5609008" cy="3287140"/>
                </a:xfrm>
              </p:grpSpPr>
              <p:pic>
                <p:nvPicPr>
                  <p:cNvPr id="146" name="图片 1">
                    <a:extLst>
                      <a:ext uri="{FF2B5EF4-FFF2-40B4-BE49-F238E27FC236}">
                        <a16:creationId xmlns:a16="http://schemas.microsoft.com/office/drawing/2014/main" id="{2D982D2A-8220-4E6A-B564-A14A68CA77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图片 1">
                    <a:extLst>
                      <a:ext uri="{FF2B5EF4-FFF2-40B4-BE49-F238E27FC236}">
                        <a16:creationId xmlns:a16="http://schemas.microsoft.com/office/drawing/2014/main" id="{082F2B46-B21D-44A2-8C3F-6A0F357692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5" name="矩形 144">
                  <a:extLst>
                    <a:ext uri="{FF2B5EF4-FFF2-40B4-BE49-F238E27FC236}">
                      <a16:creationId xmlns:a16="http://schemas.microsoft.com/office/drawing/2014/main" id="{711A43DA-6670-41DD-BCC7-1F7C9567741B}"/>
                    </a:ext>
                  </a:extLst>
                </p:cNvPr>
                <p:cNvSpPr/>
                <p:nvPr/>
              </p:nvSpPr>
              <p:spPr>
                <a:xfrm>
                  <a:off x="1271295" y="874642"/>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1" name="矩形 130">
                <a:extLst>
                  <a:ext uri="{FF2B5EF4-FFF2-40B4-BE49-F238E27FC236}">
                    <a16:creationId xmlns:a16="http://schemas.microsoft.com/office/drawing/2014/main" id="{09627A45-766A-473C-AFDA-79D7F4AC5C24}"/>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chenying0907 136">
                <a:extLst>
                  <a:ext uri="{FF2B5EF4-FFF2-40B4-BE49-F238E27FC236}">
                    <a16:creationId xmlns:a16="http://schemas.microsoft.com/office/drawing/2014/main" id="{45F305E3-66E2-4728-984B-476717964D8F}"/>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3" name="chenying0907 136">
                <a:extLst>
                  <a:ext uri="{FF2B5EF4-FFF2-40B4-BE49-F238E27FC236}">
                    <a16:creationId xmlns:a16="http://schemas.microsoft.com/office/drawing/2014/main" id="{8742C7D4-26CC-44F2-8F09-21CFC6FD1D0D}"/>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4" name="chenying0907 136">
                <a:extLst>
                  <a:ext uri="{FF2B5EF4-FFF2-40B4-BE49-F238E27FC236}">
                    <a16:creationId xmlns:a16="http://schemas.microsoft.com/office/drawing/2014/main" id="{1AF6D5E4-CCAA-45EE-B7D0-F0BCA0E81156}"/>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5" name="chenying0907 136">
                <a:extLst>
                  <a:ext uri="{FF2B5EF4-FFF2-40B4-BE49-F238E27FC236}">
                    <a16:creationId xmlns:a16="http://schemas.microsoft.com/office/drawing/2014/main" id="{637B7CB1-2A18-492E-A9B7-73124B24BE84}"/>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6" name="chenying0907 136">
                <a:extLst>
                  <a:ext uri="{FF2B5EF4-FFF2-40B4-BE49-F238E27FC236}">
                    <a16:creationId xmlns:a16="http://schemas.microsoft.com/office/drawing/2014/main" id="{388910DF-93A8-4E0E-B7F5-BDF40EE6B7AC}"/>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7" name="chenying0907 136">
                <a:extLst>
                  <a:ext uri="{FF2B5EF4-FFF2-40B4-BE49-F238E27FC236}">
                    <a16:creationId xmlns:a16="http://schemas.microsoft.com/office/drawing/2014/main" id="{37A31881-0194-48E0-A2FB-07C34F6C2CE1}"/>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pic>
            <p:nvPicPr>
              <p:cNvPr id="139" name="图片 138">
                <a:extLst>
                  <a:ext uri="{FF2B5EF4-FFF2-40B4-BE49-F238E27FC236}">
                    <a16:creationId xmlns:a16="http://schemas.microsoft.com/office/drawing/2014/main" id="{E0B8DBFF-7ADF-4874-8FE1-5B4477C98F5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4585170" y="3129307"/>
                <a:ext cx="448831" cy="644476"/>
              </a:xfrm>
              <a:prstGeom prst="rect">
                <a:avLst/>
              </a:prstGeom>
            </p:spPr>
          </p:pic>
          <p:sp>
            <p:nvSpPr>
              <p:cNvPr id="142" name="chenying0907 136">
                <a:extLst>
                  <a:ext uri="{FF2B5EF4-FFF2-40B4-BE49-F238E27FC236}">
                    <a16:creationId xmlns:a16="http://schemas.microsoft.com/office/drawing/2014/main" id="{34562F8E-02AF-43A1-8ABA-DF86011DBBEA}"/>
                  </a:ext>
                </a:extLst>
              </p:cNvPr>
              <p:cNvSpPr/>
              <p:nvPr/>
            </p:nvSpPr>
            <p:spPr>
              <a:xfrm>
                <a:off x="2662051" y="3435597"/>
                <a:ext cx="911524"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3" name="chenying0907 136">
                <a:extLst>
                  <a:ext uri="{FF2B5EF4-FFF2-40B4-BE49-F238E27FC236}">
                    <a16:creationId xmlns:a16="http://schemas.microsoft.com/office/drawing/2014/main" id="{63480A15-B500-4033-AB2C-E2EBE22D18F2}"/>
                  </a:ext>
                </a:extLst>
              </p:cNvPr>
              <p:cNvSpPr/>
              <p:nvPr/>
            </p:nvSpPr>
            <p:spPr>
              <a:xfrm>
                <a:off x="2678989" y="3303087"/>
                <a:ext cx="911524"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pic>
          <p:nvPicPr>
            <p:cNvPr id="6" name="图片 5">
              <a:extLst>
                <a:ext uri="{FF2B5EF4-FFF2-40B4-BE49-F238E27FC236}">
                  <a16:creationId xmlns:a16="http://schemas.microsoft.com/office/drawing/2014/main" id="{E4A22A02-708B-4193-9563-05CDD9B64DDB}"/>
                </a:ext>
              </a:extLst>
            </p:cNvPr>
            <p:cNvPicPr>
              <a:picLocks noChangeAspect="1"/>
            </p:cNvPicPr>
            <p:nvPr/>
          </p:nvPicPr>
          <p:blipFill rotWithShape="1">
            <a:blip r:embed="rId5"/>
            <a:srcRect l="268" t="6297" r="4691" b="7013"/>
            <a:stretch/>
          </p:blipFill>
          <p:spPr>
            <a:xfrm>
              <a:off x="8267933" y="2633853"/>
              <a:ext cx="1563530" cy="900886"/>
            </a:xfrm>
            <a:prstGeom prst="rect">
              <a:avLst/>
            </a:prstGeom>
          </p:spPr>
        </p:pic>
        <p:sp>
          <p:nvSpPr>
            <p:cNvPr id="62" name="矩形 61">
              <a:extLst>
                <a:ext uri="{FF2B5EF4-FFF2-40B4-BE49-F238E27FC236}">
                  <a16:creationId xmlns:a16="http://schemas.microsoft.com/office/drawing/2014/main" id="{02AF67AC-ECED-4693-99B2-8DD12D8F32CC}"/>
                </a:ext>
              </a:extLst>
            </p:cNvPr>
            <p:cNvSpPr/>
            <p:nvPr/>
          </p:nvSpPr>
          <p:spPr>
            <a:xfrm>
              <a:off x="10227064" y="4367181"/>
              <a:ext cx="353463" cy="217486"/>
            </a:xfrm>
            <a:prstGeom prst="rect">
              <a:avLst/>
            </a:prstGeom>
            <a:solidFill>
              <a:schemeClr val="accent3">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 name="图片 69">
              <a:extLst>
                <a:ext uri="{FF2B5EF4-FFF2-40B4-BE49-F238E27FC236}">
                  <a16:creationId xmlns:a16="http://schemas.microsoft.com/office/drawing/2014/main" id="{F020502E-9A3C-4882-85C5-688B67CA1E46}"/>
                </a:ext>
              </a:extLst>
            </p:cNvPr>
            <p:cNvPicPr>
              <a:picLocks noChangeAspect="1"/>
            </p:cNvPicPr>
            <p:nvPr/>
          </p:nvPicPr>
          <p:blipFill>
            <a:blip r:embed="rId4"/>
            <a:stretch>
              <a:fillRect/>
            </a:stretch>
          </p:blipFill>
          <p:spPr>
            <a:xfrm>
              <a:off x="8325342" y="3613731"/>
              <a:ext cx="1348514" cy="936619"/>
            </a:xfrm>
            <a:prstGeom prst="rect">
              <a:avLst/>
            </a:prstGeom>
          </p:spPr>
        </p:pic>
      </p:grpSp>
      <p:pic>
        <p:nvPicPr>
          <p:cNvPr id="71" name="图片 70">
            <a:extLst>
              <a:ext uri="{FF2B5EF4-FFF2-40B4-BE49-F238E27FC236}">
                <a16:creationId xmlns:a16="http://schemas.microsoft.com/office/drawing/2014/main" id="{7496BC6F-080B-4DFB-A7E1-15615257CFFA}"/>
              </a:ext>
            </a:extLst>
          </p:cNvPr>
          <p:cNvPicPr>
            <a:picLocks noChangeAspect="1"/>
          </p:cNvPicPr>
          <p:nvPr/>
        </p:nvPicPr>
        <p:blipFill>
          <a:blip r:embed="rId4"/>
          <a:stretch>
            <a:fillRect/>
          </a:stretch>
        </p:blipFill>
        <p:spPr>
          <a:xfrm>
            <a:off x="1527334" y="2804998"/>
            <a:ext cx="1440381" cy="1000426"/>
          </a:xfrm>
          <a:prstGeom prst="rect">
            <a:avLst/>
          </a:prstGeom>
        </p:spPr>
      </p:pic>
      <p:sp>
        <p:nvSpPr>
          <p:cNvPr id="73" name="文本框 72">
            <a:extLst>
              <a:ext uri="{FF2B5EF4-FFF2-40B4-BE49-F238E27FC236}">
                <a16:creationId xmlns:a16="http://schemas.microsoft.com/office/drawing/2014/main" id="{86E383AA-FCCB-45FD-80DD-3ED3E8FC1DBF}"/>
              </a:ext>
            </a:extLst>
          </p:cNvPr>
          <p:cNvSpPr txBox="1"/>
          <p:nvPr/>
        </p:nvSpPr>
        <p:spPr>
          <a:xfrm>
            <a:off x="4538648" y="3073074"/>
            <a:ext cx="446125" cy="461665"/>
          </a:xfrm>
          <a:prstGeom prst="rect">
            <a:avLst/>
          </a:prstGeom>
          <a:noFill/>
        </p:spPr>
        <p:txBody>
          <a:bodyPr wrap="square" rtlCol="0">
            <a:spAutoFit/>
          </a:bodyPr>
          <a:lstStyle/>
          <a:p>
            <a:r>
              <a:rPr lang="zh-CN" altLang="en-US" sz="2400" b="1" dirty="0">
                <a:solidFill>
                  <a:schemeClr val="accent2"/>
                </a:solidFill>
              </a:rPr>
              <a:t>√</a:t>
            </a:r>
          </a:p>
        </p:txBody>
      </p:sp>
      <p:sp>
        <p:nvSpPr>
          <p:cNvPr id="74" name="文本框 73">
            <a:extLst>
              <a:ext uri="{FF2B5EF4-FFF2-40B4-BE49-F238E27FC236}">
                <a16:creationId xmlns:a16="http://schemas.microsoft.com/office/drawing/2014/main" id="{EE144E81-C07F-461D-AD0E-A5FC967CDBE2}"/>
              </a:ext>
            </a:extLst>
          </p:cNvPr>
          <p:cNvSpPr txBox="1"/>
          <p:nvPr/>
        </p:nvSpPr>
        <p:spPr>
          <a:xfrm>
            <a:off x="2728529" y="3047800"/>
            <a:ext cx="446125" cy="461665"/>
          </a:xfrm>
          <a:prstGeom prst="rect">
            <a:avLst/>
          </a:prstGeom>
          <a:noFill/>
        </p:spPr>
        <p:txBody>
          <a:bodyPr wrap="square" rtlCol="0">
            <a:spAutoFit/>
          </a:bodyPr>
          <a:lstStyle/>
          <a:p>
            <a:r>
              <a:rPr lang="zh-CN" altLang="en-US" sz="2400" b="1" dirty="0">
                <a:solidFill>
                  <a:schemeClr val="accent2"/>
                </a:solidFill>
              </a:rPr>
              <a:t>√</a:t>
            </a:r>
          </a:p>
        </p:txBody>
      </p:sp>
      <p:pic>
        <p:nvPicPr>
          <p:cNvPr id="75" name="图片 74">
            <a:extLst>
              <a:ext uri="{FF2B5EF4-FFF2-40B4-BE49-F238E27FC236}">
                <a16:creationId xmlns:a16="http://schemas.microsoft.com/office/drawing/2014/main" id="{4605FF90-75AD-422D-B9CF-E99E44EEF60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4706758" y="3413402"/>
            <a:ext cx="448831" cy="644476"/>
          </a:xfrm>
          <a:prstGeom prst="rect">
            <a:avLst/>
          </a:prstGeom>
        </p:spPr>
      </p:pic>
      <p:grpSp>
        <p:nvGrpSpPr>
          <p:cNvPr id="76" name="组合 75">
            <a:extLst>
              <a:ext uri="{FF2B5EF4-FFF2-40B4-BE49-F238E27FC236}">
                <a16:creationId xmlns:a16="http://schemas.microsoft.com/office/drawing/2014/main" id="{777BC472-80B4-4B39-85FC-DA5E5DCAE6A5}"/>
              </a:ext>
            </a:extLst>
          </p:cNvPr>
          <p:cNvGrpSpPr/>
          <p:nvPr/>
        </p:nvGrpSpPr>
        <p:grpSpPr>
          <a:xfrm rot="427403">
            <a:off x="9811910" y="596115"/>
            <a:ext cx="1681607" cy="1123861"/>
            <a:chOff x="9811910" y="596115"/>
            <a:chExt cx="1681607" cy="1123861"/>
          </a:xfrm>
        </p:grpSpPr>
        <p:sp>
          <p:nvSpPr>
            <p:cNvPr id="77" name="文本框 76">
              <a:extLst>
                <a:ext uri="{FF2B5EF4-FFF2-40B4-BE49-F238E27FC236}">
                  <a16:creationId xmlns:a16="http://schemas.microsoft.com/office/drawing/2014/main" id="{47AC576B-5045-4AD6-9947-ECDB1EC0A9B3}"/>
                </a:ext>
              </a:extLst>
            </p:cNvPr>
            <p:cNvSpPr txBox="1"/>
            <p:nvPr/>
          </p:nvSpPr>
          <p:spPr>
            <a:xfrm>
              <a:off x="10170037" y="783082"/>
              <a:ext cx="923651" cy="584775"/>
            </a:xfrm>
            <a:prstGeom prst="rect">
              <a:avLst/>
            </a:prstGeom>
            <a:noFill/>
          </p:spPr>
          <p:txBody>
            <a:bodyPr wrap="none" rtlCol="0">
              <a:spAutoFit/>
            </a:bodyPr>
            <a:lstStyle/>
            <a:p>
              <a:pPr algn="r"/>
              <a:r>
                <a:rPr kumimoji="1" lang="en-US" altLang="zh-CN"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rPr>
                <a:t>How</a:t>
              </a:r>
              <a:endParaRPr kumimoji="1" lang="zh-CN" altLang="en-US"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sp>
          <p:nvSpPr>
            <p:cNvPr id="78" name="chenying0907 182">
              <a:extLst>
                <a:ext uri="{FF2B5EF4-FFF2-40B4-BE49-F238E27FC236}">
                  <a16:creationId xmlns:a16="http://schemas.microsoft.com/office/drawing/2014/main" id="{F8591630-238C-4CD2-89B4-F21203347AA5}"/>
                </a:ext>
              </a:extLst>
            </p:cNvPr>
            <p:cNvSpPr/>
            <p:nvPr/>
          </p:nvSpPr>
          <p:spPr>
            <a:xfrm flipH="1">
              <a:off x="9811910" y="596115"/>
              <a:ext cx="1681607" cy="1123861"/>
            </a:xfrm>
            <a:custGeom>
              <a:avLst/>
              <a:gdLst/>
              <a:ahLst/>
              <a:cxnLst>
                <a:cxn ang="0">
                  <a:pos x="wd2" y="hd2"/>
                </a:cxn>
                <a:cxn ang="5400000">
                  <a:pos x="wd2" y="hd2"/>
                </a:cxn>
                <a:cxn ang="10800000">
                  <a:pos x="wd2" y="hd2"/>
                </a:cxn>
                <a:cxn ang="16200000">
                  <a:pos x="wd2" y="hd2"/>
                </a:cxn>
              </a:cxnLst>
              <a:rect l="0" t="0" r="r" b="b"/>
              <a:pathLst>
                <a:path w="21353" h="21444" extrusionOk="0">
                  <a:moveTo>
                    <a:pt x="9587" y="16461"/>
                  </a:moveTo>
                  <a:cubicBezTo>
                    <a:pt x="7137" y="17180"/>
                    <a:pt x="4338" y="16988"/>
                    <a:pt x="1871" y="17887"/>
                  </a:cubicBezTo>
                  <a:cubicBezTo>
                    <a:pt x="741" y="15455"/>
                    <a:pt x="1259" y="12409"/>
                    <a:pt x="871" y="9752"/>
                  </a:cubicBezTo>
                  <a:cubicBezTo>
                    <a:pt x="413" y="6611"/>
                    <a:pt x="-151" y="3747"/>
                    <a:pt x="36" y="488"/>
                  </a:cubicBezTo>
                  <a:cubicBezTo>
                    <a:pt x="4480" y="149"/>
                    <a:pt x="9014" y="-156"/>
                    <a:pt x="13493" y="87"/>
                  </a:cubicBezTo>
                  <a:cubicBezTo>
                    <a:pt x="15942" y="221"/>
                    <a:pt x="18443" y="1027"/>
                    <a:pt x="20887" y="604"/>
                  </a:cubicBezTo>
                  <a:cubicBezTo>
                    <a:pt x="21449" y="2041"/>
                    <a:pt x="20999" y="15633"/>
                    <a:pt x="21352" y="15738"/>
                  </a:cubicBezTo>
                  <a:cubicBezTo>
                    <a:pt x="18614" y="14924"/>
                    <a:pt x="16128" y="15633"/>
                    <a:pt x="13384" y="15578"/>
                  </a:cubicBezTo>
                  <a:cubicBezTo>
                    <a:pt x="14206" y="17474"/>
                    <a:pt x="14961" y="19421"/>
                    <a:pt x="15578" y="21444"/>
                  </a:cubicBezTo>
                  <a:cubicBezTo>
                    <a:pt x="15386" y="20814"/>
                    <a:pt x="11222" y="16709"/>
                    <a:pt x="10628" y="16085"/>
                  </a:cubicBezTo>
                  <a:cubicBezTo>
                    <a:pt x="10290" y="16233"/>
                    <a:pt x="9942" y="16357"/>
                    <a:pt x="9587" y="1646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Tree>
    <p:extLst>
      <p:ext uri="{BB962C8B-B14F-4D97-AF65-F5344CB8AC3E}">
        <p14:creationId xmlns:p14="http://schemas.microsoft.com/office/powerpoint/2010/main" val="84403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605569" y="3919884"/>
            <a:ext cx="2954655" cy="646331"/>
          </a:xfrm>
          <a:prstGeom prst="rect">
            <a:avLst/>
          </a:prstGeom>
          <a:noFill/>
        </p:spPr>
        <p:txBody>
          <a:bodyPr wrap="none" rtlCol="0">
            <a:spAutoFit/>
          </a:bodyPr>
          <a:lstStyle/>
          <a:p>
            <a:pPr algn="r"/>
            <a:r>
              <a:rPr kumimoji="1" lang="zh-CN" altLang="en-US" sz="3600" dirty="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功能场景示例</a:t>
            </a:r>
          </a:p>
        </p:txBody>
      </p:sp>
      <p:grpSp>
        <p:nvGrpSpPr>
          <p:cNvPr id="11" name="Group 70"/>
          <p:cNvGrpSpPr/>
          <p:nvPr/>
        </p:nvGrpSpPr>
        <p:grpSpPr>
          <a:xfrm>
            <a:off x="1798278" y="-226774"/>
            <a:ext cx="8602626" cy="8079856"/>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6" name="组 15"/>
          <p:cNvGrpSpPr/>
          <p:nvPr/>
        </p:nvGrpSpPr>
        <p:grpSpPr>
          <a:xfrm>
            <a:off x="4431238" y="1508012"/>
            <a:ext cx="2360904" cy="2195308"/>
            <a:chOff x="4431238" y="1508012"/>
            <a:chExt cx="2360904" cy="2195308"/>
          </a:xfrm>
        </p:grpSpPr>
        <p:sp>
          <p:nvSpPr>
            <p:cNvPr id="1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文本框 17"/>
            <p:cNvSpPr txBox="1"/>
            <p:nvPr/>
          </p:nvSpPr>
          <p:spPr>
            <a:xfrm>
              <a:off x="5378216" y="1833012"/>
              <a:ext cx="785793" cy="1323439"/>
            </a:xfrm>
            <a:prstGeom prst="rect">
              <a:avLst/>
            </a:prstGeom>
            <a:noFill/>
          </p:spPr>
          <p:txBody>
            <a:bodyPr wrap="none" rtlCol="0">
              <a:spAutoFit/>
            </a:bodyPr>
            <a:lstStyle/>
            <a:p>
              <a:pPr algn="r"/>
              <a:r>
                <a:rPr kumimoji="1" lang="en-US" altLang="zh-CN" sz="80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80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110872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henying0907 148"/>
          <p:cNvSpPr/>
          <p:nvPr/>
        </p:nvSpPr>
        <p:spPr>
          <a:xfrm>
            <a:off x="1782216" y="781698"/>
            <a:ext cx="3252301" cy="76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4000" dirty="0">
                <a:ea typeface="微软雅黑" panose="020B0503020204020204" pitchFamily="34" charset="-122"/>
                <a:cs typeface="萝莉体 第二版" panose="02000500000000000000" pitchFamily="2" charset="-122"/>
              </a:rPr>
              <a:t>登录功能</a:t>
            </a:r>
            <a:endParaRPr sz="4000" dirty="0">
              <a:ea typeface="微软雅黑" panose="020B0503020204020204" pitchFamily="34" charset="-122"/>
              <a:cs typeface="萝莉体 第二版" panose="02000500000000000000" pitchFamily="2" charset="-122"/>
            </a:endParaRPr>
          </a:p>
        </p:txBody>
      </p:sp>
      <p:sp>
        <p:nvSpPr>
          <p:cNvPr id="29" name="chenying0907 148"/>
          <p:cNvSpPr/>
          <p:nvPr/>
        </p:nvSpPr>
        <p:spPr>
          <a:xfrm>
            <a:off x="6967527" y="2841988"/>
            <a:ext cx="4188154" cy="21118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800" dirty="0">
                <a:latin typeface="等线" panose="02010600030101010101" pitchFamily="2" charset="-122"/>
                <a:ea typeface="等线" panose="02010600030101010101" pitchFamily="2" charset="-122"/>
                <a:cs typeface="萝莉体 第二版" panose="02000500000000000000" pitchFamily="2" charset="-122"/>
              </a:rPr>
              <a:t>用户可以将生成的可视化图片保存到文档中方便之后的使用，不用每次使用时都重新登录网站生成。</a:t>
            </a:r>
            <a:endParaRPr sz="2800" dirty="0">
              <a:latin typeface="等线" panose="02010600030101010101" pitchFamily="2" charset="-122"/>
              <a:ea typeface="等线" panose="02010600030101010101" pitchFamily="2" charset="-122"/>
              <a:cs typeface="萝莉体 第二版" panose="02000500000000000000" pitchFamily="2" charset="-122"/>
            </a:endParaRPr>
          </a:p>
        </p:txBody>
      </p:sp>
      <p:sp>
        <p:nvSpPr>
          <p:cNvPr id="73" name="chenying0907 232">
            <a:extLst>
              <a:ext uri="{FF2B5EF4-FFF2-40B4-BE49-F238E27FC236}">
                <a16:creationId xmlns:a16="http://schemas.microsoft.com/office/drawing/2014/main" id="{32F4DED4-F9DE-4316-A5B3-2DDA92CFD64A}"/>
              </a:ext>
            </a:extLst>
          </p:cNvPr>
          <p:cNvSpPr/>
          <p:nvPr/>
        </p:nvSpPr>
        <p:spPr>
          <a:xfrm>
            <a:off x="780321" y="581188"/>
            <a:ext cx="866440" cy="107215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grpSp>
        <p:nvGrpSpPr>
          <p:cNvPr id="25" name="组合 24">
            <a:extLst>
              <a:ext uri="{FF2B5EF4-FFF2-40B4-BE49-F238E27FC236}">
                <a16:creationId xmlns:a16="http://schemas.microsoft.com/office/drawing/2014/main" id="{3420A25F-982D-4B14-9DAF-3F93F0B8D3C4}"/>
              </a:ext>
            </a:extLst>
          </p:cNvPr>
          <p:cNvGrpSpPr/>
          <p:nvPr/>
        </p:nvGrpSpPr>
        <p:grpSpPr>
          <a:xfrm>
            <a:off x="688091" y="2298665"/>
            <a:ext cx="5440549" cy="3468421"/>
            <a:chOff x="6181585" y="2902948"/>
            <a:chExt cx="5440549" cy="3468421"/>
          </a:xfrm>
        </p:grpSpPr>
        <p:grpSp>
          <p:nvGrpSpPr>
            <p:cNvPr id="26" name="组合 25">
              <a:extLst>
                <a:ext uri="{FF2B5EF4-FFF2-40B4-BE49-F238E27FC236}">
                  <a16:creationId xmlns:a16="http://schemas.microsoft.com/office/drawing/2014/main" id="{D05AF50A-CD30-40E2-A15F-AEC921C7BA12}"/>
                </a:ext>
              </a:extLst>
            </p:cNvPr>
            <p:cNvGrpSpPr/>
            <p:nvPr/>
          </p:nvGrpSpPr>
          <p:grpSpPr>
            <a:xfrm>
              <a:off x="6181585" y="2902948"/>
              <a:ext cx="5440549" cy="3468421"/>
              <a:chOff x="6181585" y="2902948"/>
              <a:chExt cx="5440549" cy="3468421"/>
            </a:xfrm>
          </p:grpSpPr>
          <p:grpSp>
            <p:nvGrpSpPr>
              <p:cNvPr id="35" name="组合 34">
                <a:extLst>
                  <a:ext uri="{FF2B5EF4-FFF2-40B4-BE49-F238E27FC236}">
                    <a16:creationId xmlns:a16="http://schemas.microsoft.com/office/drawing/2014/main" id="{AA8B7EC8-8A53-4831-B27D-69E362FCDC62}"/>
                  </a:ext>
                </a:extLst>
              </p:cNvPr>
              <p:cNvGrpSpPr/>
              <p:nvPr/>
            </p:nvGrpSpPr>
            <p:grpSpPr>
              <a:xfrm>
                <a:off x="6181585" y="2902948"/>
                <a:ext cx="5440549" cy="3468421"/>
                <a:chOff x="330975" y="802184"/>
                <a:chExt cx="5440549" cy="3468421"/>
              </a:xfrm>
            </p:grpSpPr>
            <p:grpSp>
              <p:nvGrpSpPr>
                <p:cNvPr id="37" name="组合 36">
                  <a:extLst>
                    <a:ext uri="{FF2B5EF4-FFF2-40B4-BE49-F238E27FC236}">
                      <a16:creationId xmlns:a16="http://schemas.microsoft.com/office/drawing/2014/main" id="{A1B88123-A221-484A-9290-A6E6F0704D05}"/>
                    </a:ext>
                  </a:extLst>
                </p:cNvPr>
                <p:cNvGrpSpPr/>
                <p:nvPr/>
              </p:nvGrpSpPr>
              <p:grpSpPr>
                <a:xfrm>
                  <a:off x="330975" y="802184"/>
                  <a:ext cx="5440549" cy="3468421"/>
                  <a:chOff x="621952" y="669623"/>
                  <a:chExt cx="5440549" cy="3468421"/>
                </a:xfrm>
              </p:grpSpPr>
              <p:grpSp>
                <p:nvGrpSpPr>
                  <p:cNvPr id="50" name="组合 49">
                    <a:extLst>
                      <a:ext uri="{FF2B5EF4-FFF2-40B4-BE49-F238E27FC236}">
                        <a16:creationId xmlns:a16="http://schemas.microsoft.com/office/drawing/2014/main" id="{202D05C3-3186-4279-B18C-6E20DD33B0DE}"/>
                      </a:ext>
                    </a:extLst>
                  </p:cNvPr>
                  <p:cNvGrpSpPr/>
                  <p:nvPr/>
                </p:nvGrpSpPr>
                <p:grpSpPr>
                  <a:xfrm>
                    <a:off x="621952" y="669623"/>
                    <a:ext cx="5440549" cy="3468421"/>
                    <a:chOff x="1079612" y="1344433"/>
                    <a:chExt cx="5609008" cy="3287140"/>
                  </a:xfrm>
                </p:grpSpPr>
                <p:pic>
                  <p:nvPicPr>
                    <p:cNvPr id="72" name="图片 1">
                      <a:extLst>
                        <a:ext uri="{FF2B5EF4-FFF2-40B4-BE49-F238E27FC236}">
                          <a16:creationId xmlns:a16="http://schemas.microsoft.com/office/drawing/2014/main" id="{7F00D9FE-C6FC-4EED-852F-8B03F2BCCA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1">
                      <a:extLst>
                        <a:ext uri="{FF2B5EF4-FFF2-40B4-BE49-F238E27FC236}">
                          <a16:creationId xmlns:a16="http://schemas.microsoft.com/office/drawing/2014/main" id="{B48A78AE-2F43-4072-A713-DB37DE3432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 name="矩形 50">
                    <a:extLst>
                      <a:ext uri="{FF2B5EF4-FFF2-40B4-BE49-F238E27FC236}">
                        <a16:creationId xmlns:a16="http://schemas.microsoft.com/office/drawing/2014/main" id="{CC1FB78F-F393-4E38-BC5C-5BE4C4FB2376}"/>
                      </a:ext>
                    </a:extLst>
                  </p:cNvPr>
                  <p:cNvSpPr/>
                  <p:nvPr/>
                </p:nvSpPr>
                <p:spPr>
                  <a:xfrm>
                    <a:off x="1271295" y="874643"/>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矩形 37">
                  <a:extLst>
                    <a:ext uri="{FF2B5EF4-FFF2-40B4-BE49-F238E27FC236}">
                      <a16:creationId xmlns:a16="http://schemas.microsoft.com/office/drawing/2014/main" id="{87D028D3-03EF-420D-B46B-E6CEDDDB2A2D}"/>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chenying0907 136">
                  <a:extLst>
                    <a:ext uri="{FF2B5EF4-FFF2-40B4-BE49-F238E27FC236}">
                      <a16:creationId xmlns:a16="http://schemas.microsoft.com/office/drawing/2014/main" id="{7C3672CF-A631-4ED4-BB8C-9A56A5CE7343}"/>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0" name="chenying0907 136">
                  <a:extLst>
                    <a:ext uri="{FF2B5EF4-FFF2-40B4-BE49-F238E27FC236}">
                      <a16:creationId xmlns:a16="http://schemas.microsoft.com/office/drawing/2014/main" id="{D6E2E87C-3FCC-48AA-8579-A5DE9F73DA0A}"/>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1" name="chenying0907 136">
                  <a:extLst>
                    <a:ext uri="{FF2B5EF4-FFF2-40B4-BE49-F238E27FC236}">
                      <a16:creationId xmlns:a16="http://schemas.microsoft.com/office/drawing/2014/main" id="{CD088264-1561-4198-8529-8CE867B4F9A0}"/>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2" name="chenying0907 136">
                  <a:extLst>
                    <a:ext uri="{FF2B5EF4-FFF2-40B4-BE49-F238E27FC236}">
                      <a16:creationId xmlns:a16="http://schemas.microsoft.com/office/drawing/2014/main" id="{818233A0-5848-4B10-BCE0-DC6572721917}"/>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3" name="chenying0907 136">
                  <a:extLst>
                    <a:ext uri="{FF2B5EF4-FFF2-40B4-BE49-F238E27FC236}">
                      <a16:creationId xmlns:a16="http://schemas.microsoft.com/office/drawing/2014/main" id="{BB6635C5-8FAD-40B4-9246-BB7804F3F95B}"/>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4" name="chenying0907 136">
                  <a:extLst>
                    <a:ext uri="{FF2B5EF4-FFF2-40B4-BE49-F238E27FC236}">
                      <a16:creationId xmlns:a16="http://schemas.microsoft.com/office/drawing/2014/main" id="{E51860FC-BBA5-454D-8FC7-1F7EA8BAADEF}"/>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pic>
              <p:nvPicPr>
                <p:cNvPr id="45" name="图片 44">
                  <a:extLst>
                    <a:ext uri="{FF2B5EF4-FFF2-40B4-BE49-F238E27FC236}">
                      <a16:creationId xmlns:a16="http://schemas.microsoft.com/office/drawing/2014/main" id="{7741EFBF-B829-4734-A71F-E88DC11E8E05}"/>
                    </a:ext>
                  </a:extLst>
                </p:cNvPr>
                <p:cNvPicPr>
                  <a:picLocks noChangeAspect="1"/>
                </p:cNvPicPr>
                <p:nvPr/>
              </p:nvPicPr>
              <p:blipFill>
                <a:blip r:embed="rId4">
                  <a:alphaModFix amt="50000"/>
                </a:blip>
                <a:stretch>
                  <a:fillRect/>
                </a:stretch>
              </p:blipFill>
              <p:spPr>
                <a:xfrm>
                  <a:off x="971638" y="1239520"/>
                  <a:ext cx="4130016" cy="2520719"/>
                </a:xfrm>
                <a:prstGeom prst="rect">
                  <a:avLst/>
                </a:prstGeom>
              </p:spPr>
            </p:pic>
            <p:sp>
              <p:nvSpPr>
                <p:cNvPr id="46" name="文本框 45">
                  <a:extLst>
                    <a:ext uri="{FF2B5EF4-FFF2-40B4-BE49-F238E27FC236}">
                      <a16:creationId xmlns:a16="http://schemas.microsoft.com/office/drawing/2014/main" id="{033C31C7-B18F-4DCD-A7D4-4AD6A9FF751C}"/>
                    </a:ext>
                  </a:extLst>
                </p:cNvPr>
                <p:cNvSpPr txBox="1"/>
                <p:nvPr/>
              </p:nvSpPr>
              <p:spPr>
                <a:xfrm>
                  <a:off x="1647292" y="2140261"/>
                  <a:ext cx="2972778" cy="461665"/>
                </a:xfrm>
                <a:prstGeom prst="rect">
                  <a:avLst/>
                </a:prstGeom>
                <a:noFill/>
              </p:spPr>
              <p:txBody>
                <a:bodyPr wrap="square" rtlCol="0">
                  <a:spAutoFit/>
                </a:bodyPr>
                <a:lstStyle/>
                <a:p>
                  <a:r>
                    <a:rPr lang="zh-CN" altLang="en-US" sz="2400" b="1" dirty="0"/>
                    <a:t>电影数据可视化网站</a:t>
                  </a:r>
                </a:p>
              </p:txBody>
            </p:sp>
            <p:sp>
              <p:nvSpPr>
                <p:cNvPr id="47" name="chenying0907 136">
                  <a:extLst>
                    <a:ext uri="{FF2B5EF4-FFF2-40B4-BE49-F238E27FC236}">
                      <a16:creationId xmlns:a16="http://schemas.microsoft.com/office/drawing/2014/main" id="{DD1B4154-D759-44CA-A2CF-B8E8E71A5D0C}"/>
                    </a:ext>
                  </a:extLst>
                </p:cNvPr>
                <p:cNvSpPr/>
                <p:nvPr/>
              </p:nvSpPr>
              <p:spPr>
                <a:xfrm>
                  <a:off x="2285002" y="2662474"/>
                  <a:ext cx="1508065" cy="7435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8" name="chenying0907 136">
                  <a:extLst>
                    <a:ext uri="{FF2B5EF4-FFF2-40B4-BE49-F238E27FC236}">
                      <a16:creationId xmlns:a16="http://schemas.microsoft.com/office/drawing/2014/main" id="{3BBBA3B7-5A39-4F0A-B6CB-C9A239B5D9C2}"/>
                    </a:ext>
                  </a:extLst>
                </p:cNvPr>
                <p:cNvSpPr/>
                <p:nvPr/>
              </p:nvSpPr>
              <p:spPr>
                <a:xfrm>
                  <a:off x="2285002" y="2763058"/>
                  <a:ext cx="1508065" cy="7435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9" name="chenying0907 136">
                  <a:extLst>
                    <a:ext uri="{FF2B5EF4-FFF2-40B4-BE49-F238E27FC236}">
                      <a16:creationId xmlns:a16="http://schemas.microsoft.com/office/drawing/2014/main" id="{50FA54AB-8A19-4FDE-B0F4-6D095D6D822A}"/>
                    </a:ext>
                  </a:extLst>
                </p:cNvPr>
                <p:cNvSpPr/>
                <p:nvPr/>
              </p:nvSpPr>
              <p:spPr>
                <a:xfrm>
                  <a:off x="2301939" y="2869060"/>
                  <a:ext cx="1508065" cy="7435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36" name="矩形 35">
                <a:extLst>
                  <a:ext uri="{FF2B5EF4-FFF2-40B4-BE49-F238E27FC236}">
                    <a16:creationId xmlns:a16="http://schemas.microsoft.com/office/drawing/2014/main" id="{CCEA2353-C88E-495F-9691-08432F22A557}"/>
                  </a:ext>
                </a:extLst>
              </p:cNvPr>
              <p:cNvSpPr/>
              <p:nvPr/>
            </p:nvSpPr>
            <p:spPr>
              <a:xfrm>
                <a:off x="7911253" y="3764074"/>
                <a:ext cx="1903307" cy="1634273"/>
              </a:xfrm>
              <a:prstGeom prst="rect">
                <a:avLst/>
              </a:prstGeom>
              <a:solidFill>
                <a:schemeClr val="accent1">
                  <a:lumMod val="40000"/>
                  <a:lumOff val="60000"/>
                </a:schemeClr>
              </a:solidFill>
              <a:ln>
                <a:noFill/>
              </a:ln>
              <a:effectLst>
                <a:outerShdw blurRad="50800" dist="50800" dir="5400000" sx="105000" sy="105000" algn="ctr" rotWithShape="0">
                  <a:srgbClr val="000000">
                    <a:alpha val="43137"/>
                  </a:srgbClr>
                </a:outerShdw>
                <a:reflection stA="45000" endPos="16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a:extLst>
                <a:ext uri="{FF2B5EF4-FFF2-40B4-BE49-F238E27FC236}">
                  <a16:creationId xmlns:a16="http://schemas.microsoft.com/office/drawing/2014/main" id="{5B87E8C8-CAA4-4360-BF3C-B471E48ACEB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9637326" y="4716236"/>
              <a:ext cx="448831" cy="644476"/>
            </a:xfrm>
            <a:prstGeom prst="rect">
              <a:avLst/>
            </a:prstGeom>
          </p:spPr>
        </p:pic>
        <p:sp>
          <p:nvSpPr>
            <p:cNvPr id="30" name="chenying0907 136">
              <a:extLst>
                <a:ext uri="{FF2B5EF4-FFF2-40B4-BE49-F238E27FC236}">
                  <a16:creationId xmlns:a16="http://schemas.microsoft.com/office/drawing/2014/main" id="{15CD11F2-A2EA-4391-BC5D-4B26E590759A}"/>
                </a:ext>
              </a:extLst>
            </p:cNvPr>
            <p:cNvSpPr/>
            <p:nvPr/>
          </p:nvSpPr>
          <p:spPr>
            <a:xfrm>
              <a:off x="8093258" y="4233181"/>
              <a:ext cx="330207"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1" name="chenying0907 136">
              <a:extLst>
                <a:ext uri="{FF2B5EF4-FFF2-40B4-BE49-F238E27FC236}">
                  <a16:creationId xmlns:a16="http://schemas.microsoft.com/office/drawing/2014/main" id="{686902EC-DFCD-4792-B9E1-0213B517402E}"/>
                </a:ext>
              </a:extLst>
            </p:cNvPr>
            <p:cNvSpPr/>
            <p:nvPr/>
          </p:nvSpPr>
          <p:spPr>
            <a:xfrm>
              <a:off x="8120952" y="4761723"/>
              <a:ext cx="330207"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2" name="矩形 31">
              <a:extLst>
                <a:ext uri="{FF2B5EF4-FFF2-40B4-BE49-F238E27FC236}">
                  <a16:creationId xmlns:a16="http://schemas.microsoft.com/office/drawing/2014/main" id="{21A5561A-65A7-4460-9095-23A8E782D6E6}"/>
                </a:ext>
              </a:extLst>
            </p:cNvPr>
            <p:cNvSpPr/>
            <p:nvPr/>
          </p:nvSpPr>
          <p:spPr>
            <a:xfrm>
              <a:off x="8707772" y="4152550"/>
              <a:ext cx="929554" cy="231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A71444DE-1475-42B1-9EA8-C19EF2C0DEFB}"/>
                </a:ext>
              </a:extLst>
            </p:cNvPr>
            <p:cNvSpPr/>
            <p:nvPr/>
          </p:nvSpPr>
          <p:spPr>
            <a:xfrm>
              <a:off x="8714414" y="4589972"/>
              <a:ext cx="929554" cy="231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D6BD3777-522E-4E77-9E29-1BB2470C62F2}"/>
                </a:ext>
              </a:extLst>
            </p:cNvPr>
            <p:cNvSpPr/>
            <p:nvPr/>
          </p:nvSpPr>
          <p:spPr>
            <a:xfrm>
              <a:off x="8731149" y="5027394"/>
              <a:ext cx="353463" cy="217486"/>
            </a:xfrm>
            <a:prstGeom prst="rect">
              <a:avLst/>
            </a:prstGeom>
            <a:solidFill>
              <a:schemeClr val="accent3">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464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62CB75C-5564-46BA-B1B6-A715D1242321}"/>
              </a:ext>
            </a:extLst>
          </p:cNvPr>
          <p:cNvGrpSpPr/>
          <p:nvPr/>
        </p:nvGrpSpPr>
        <p:grpSpPr>
          <a:xfrm>
            <a:off x="5673620" y="598647"/>
            <a:ext cx="5976330" cy="5932235"/>
            <a:chOff x="5673620" y="598647"/>
            <a:chExt cx="5976330" cy="5932235"/>
          </a:xfrm>
        </p:grpSpPr>
        <p:grpSp>
          <p:nvGrpSpPr>
            <p:cNvPr id="4" name="组合 3">
              <a:extLst>
                <a:ext uri="{FF2B5EF4-FFF2-40B4-BE49-F238E27FC236}">
                  <a16:creationId xmlns:a16="http://schemas.microsoft.com/office/drawing/2014/main" id="{5B1BFA00-7FED-430B-9F2A-76AE90BE6F08}"/>
                </a:ext>
              </a:extLst>
            </p:cNvPr>
            <p:cNvGrpSpPr/>
            <p:nvPr/>
          </p:nvGrpSpPr>
          <p:grpSpPr>
            <a:xfrm>
              <a:off x="5673620" y="3592847"/>
              <a:ext cx="4608590" cy="2938035"/>
              <a:chOff x="575083" y="3051672"/>
              <a:chExt cx="4608590" cy="2938035"/>
            </a:xfrm>
          </p:grpSpPr>
          <p:grpSp>
            <p:nvGrpSpPr>
              <p:cNvPr id="26" name="组合 25">
                <a:extLst>
                  <a:ext uri="{FF2B5EF4-FFF2-40B4-BE49-F238E27FC236}">
                    <a16:creationId xmlns:a16="http://schemas.microsoft.com/office/drawing/2014/main" id="{585734F5-49FC-4BFF-BB1A-575F0F16F886}"/>
                  </a:ext>
                </a:extLst>
              </p:cNvPr>
              <p:cNvGrpSpPr/>
              <p:nvPr/>
            </p:nvGrpSpPr>
            <p:grpSpPr>
              <a:xfrm>
                <a:off x="575083" y="3051672"/>
                <a:ext cx="4608590" cy="2938035"/>
                <a:chOff x="330975" y="802184"/>
                <a:chExt cx="5440549" cy="3468421"/>
              </a:xfrm>
            </p:grpSpPr>
            <p:grpSp>
              <p:nvGrpSpPr>
                <p:cNvPr id="30" name="组合 29">
                  <a:extLst>
                    <a:ext uri="{FF2B5EF4-FFF2-40B4-BE49-F238E27FC236}">
                      <a16:creationId xmlns:a16="http://schemas.microsoft.com/office/drawing/2014/main" id="{56BA076C-ED3D-4679-937F-5D005A4E2780}"/>
                    </a:ext>
                  </a:extLst>
                </p:cNvPr>
                <p:cNvGrpSpPr/>
                <p:nvPr/>
              </p:nvGrpSpPr>
              <p:grpSpPr>
                <a:xfrm>
                  <a:off x="330975" y="802184"/>
                  <a:ext cx="5440549" cy="3468421"/>
                  <a:chOff x="621952" y="669623"/>
                  <a:chExt cx="5440549" cy="3468421"/>
                </a:xfrm>
              </p:grpSpPr>
              <p:grpSp>
                <p:nvGrpSpPr>
                  <p:cNvPr id="42" name="组合 41">
                    <a:extLst>
                      <a:ext uri="{FF2B5EF4-FFF2-40B4-BE49-F238E27FC236}">
                        <a16:creationId xmlns:a16="http://schemas.microsoft.com/office/drawing/2014/main" id="{85422D49-D68C-4C82-96B6-298B87E86BEB}"/>
                      </a:ext>
                    </a:extLst>
                  </p:cNvPr>
                  <p:cNvGrpSpPr/>
                  <p:nvPr/>
                </p:nvGrpSpPr>
                <p:grpSpPr>
                  <a:xfrm>
                    <a:off x="621952" y="669623"/>
                    <a:ext cx="5440549" cy="3468421"/>
                    <a:chOff x="1079612" y="1344433"/>
                    <a:chExt cx="5609008" cy="3287140"/>
                  </a:xfrm>
                </p:grpSpPr>
                <p:pic>
                  <p:nvPicPr>
                    <p:cNvPr id="44" name="图片 1">
                      <a:extLst>
                        <a:ext uri="{FF2B5EF4-FFF2-40B4-BE49-F238E27FC236}">
                          <a16:creationId xmlns:a16="http://schemas.microsoft.com/office/drawing/2014/main" id="{464EF2FD-3749-45FF-B61F-0A7E7F89ECF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1">
                      <a:extLst>
                        <a:ext uri="{FF2B5EF4-FFF2-40B4-BE49-F238E27FC236}">
                          <a16:creationId xmlns:a16="http://schemas.microsoft.com/office/drawing/2014/main" id="{883568D2-F143-42D4-8C0E-C77D72B574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 name="矩形 42">
                    <a:extLst>
                      <a:ext uri="{FF2B5EF4-FFF2-40B4-BE49-F238E27FC236}">
                        <a16:creationId xmlns:a16="http://schemas.microsoft.com/office/drawing/2014/main" id="{C9651E54-5CAD-44B1-A732-B07A3AAA0D1A}"/>
                      </a:ext>
                    </a:extLst>
                  </p:cNvPr>
                  <p:cNvSpPr/>
                  <p:nvPr/>
                </p:nvSpPr>
                <p:spPr>
                  <a:xfrm>
                    <a:off x="1271295" y="874642"/>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矩形 30">
                  <a:extLst>
                    <a:ext uri="{FF2B5EF4-FFF2-40B4-BE49-F238E27FC236}">
                      <a16:creationId xmlns:a16="http://schemas.microsoft.com/office/drawing/2014/main" id="{80A6B7F2-6634-4A7D-98D6-57BD95B51FF5}"/>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chenying0907 136">
                  <a:extLst>
                    <a:ext uri="{FF2B5EF4-FFF2-40B4-BE49-F238E27FC236}">
                      <a16:creationId xmlns:a16="http://schemas.microsoft.com/office/drawing/2014/main" id="{A7263B12-AB7F-4BFF-BC9F-7AB448D56C32}"/>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3" name="chenying0907 136">
                  <a:extLst>
                    <a:ext uri="{FF2B5EF4-FFF2-40B4-BE49-F238E27FC236}">
                      <a16:creationId xmlns:a16="http://schemas.microsoft.com/office/drawing/2014/main" id="{9BB2527E-75E2-40CB-AD9D-8298BA380EF6}"/>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4" name="chenying0907 136">
                  <a:extLst>
                    <a:ext uri="{FF2B5EF4-FFF2-40B4-BE49-F238E27FC236}">
                      <a16:creationId xmlns:a16="http://schemas.microsoft.com/office/drawing/2014/main" id="{0EFC495B-6A72-4A6E-8F22-31430132C83D}"/>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5" name="chenying0907 136">
                  <a:extLst>
                    <a:ext uri="{FF2B5EF4-FFF2-40B4-BE49-F238E27FC236}">
                      <a16:creationId xmlns:a16="http://schemas.microsoft.com/office/drawing/2014/main" id="{B9EF9FB0-1386-4738-AFE3-D88C4C84B82F}"/>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6" name="chenying0907 136">
                  <a:extLst>
                    <a:ext uri="{FF2B5EF4-FFF2-40B4-BE49-F238E27FC236}">
                      <a16:creationId xmlns:a16="http://schemas.microsoft.com/office/drawing/2014/main" id="{7079CC48-579B-4049-B292-5A5DEB54FEFD}"/>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7" name="chenying0907 136">
                  <a:extLst>
                    <a:ext uri="{FF2B5EF4-FFF2-40B4-BE49-F238E27FC236}">
                      <a16:creationId xmlns:a16="http://schemas.microsoft.com/office/drawing/2014/main" id="{E5C02ABE-EBF5-4078-A8F2-109F26AB3F50}"/>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sp>
              <p:nvSpPr>
                <p:cNvPr id="39" name="chenying0907 136">
                  <a:extLst>
                    <a:ext uri="{FF2B5EF4-FFF2-40B4-BE49-F238E27FC236}">
                      <a16:creationId xmlns:a16="http://schemas.microsoft.com/office/drawing/2014/main" id="{7532E02F-05A3-4E31-AD30-1FD61C2A2522}"/>
                    </a:ext>
                  </a:extLst>
                </p:cNvPr>
                <p:cNvSpPr/>
                <p:nvPr/>
              </p:nvSpPr>
              <p:spPr>
                <a:xfrm>
                  <a:off x="2285002" y="3175265"/>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0" name="chenying0907 136">
                  <a:extLst>
                    <a:ext uri="{FF2B5EF4-FFF2-40B4-BE49-F238E27FC236}">
                      <a16:creationId xmlns:a16="http://schemas.microsoft.com/office/drawing/2014/main" id="{772104F8-13FA-4CEF-959C-2777DB2DA15D}"/>
                    </a:ext>
                  </a:extLst>
                </p:cNvPr>
                <p:cNvSpPr/>
                <p:nvPr/>
              </p:nvSpPr>
              <p:spPr>
                <a:xfrm>
                  <a:off x="2285002" y="3052080"/>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1" name="chenying0907 136">
                  <a:extLst>
                    <a:ext uri="{FF2B5EF4-FFF2-40B4-BE49-F238E27FC236}">
                      <a16:creationId xmlns:a16="http://schemas.microsoft.com/office/drawing/2014/main" id="{0D02EB30-FE34-4D9B-A3A7-A5B840AB05D6}"/>
                    </a:ext>
                  </a:extLst>
                </p:cNvPr>
                <p:cNvSpPr/>
                <p:nvPr/>
              </p:nvSpPr>
              <p:spPr>
                <a:xfrm>
                  <a:off x="2301940" y="3297938"/>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2" name="组合 1">
                <a:extLst>
                  <a:ext uri="{FF2B5EF4-FFF2-40B4-BE49-F238E27FC236}">
                    <a16:creationId xmlns:a16="http://schemas.microsoft.com/office/drawing/2014/main" id="{B9443AD4-4F15-405A-8DFA-35503F2102B8}"/>
                  </a:ext>
                </a:extLst>
              </p:cNvPr>
              <p:cNvGrpSpPr/>
              <p:nvPr/>
            </p:nvGrpSpPr>
            <p:grpSpPr>
              <a:xfrm>
                <a:off x="1556253" y="3680564"/>
                <a:ext cx="929554" cy="233774"/>
                <a:chOff x="3214278" y="3545611"/>
                <a:chExt cx="929554" cy="233774"/>
              </a:xfrm>
            </p:grpSpPr>
            <p:sp>
              <p:nvSpPr>
                <p:cNvPr id="46" name="矩形 45">
                  <a:extLst>
                    <a:ext uri="{FF2B5EF4-FFF2-40B4-BE49-F238E27FC236}">
                      <a16:creationId xmlns:a16="http://schemas.microsoft.com/office/drawing/2014/main" id="{129576ED-0ACF-4DFE-A2EB-59DA85EAFF46}"/>
                    </a:ext>
                  </a:extLst>
                </p:cNvPr>
                <p:cNvSpPr/>
                <p:nvPr/>
              </p:nvSpPr>
              <p:spPr>
                <a:xfrm>
                  <a:off x="3214278" y="3548267"/>
                  <a:ext cx="929554" cy="23111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3D9B7577-982A-489C-93F3-97248840540B}"/>
                    </a:ext>
                  </a:extLst>
                </p:cNvPr>
                <p:cNvSpPr/>
                <p:nvPr/>
              </p:nvSpPr>
              <p:spPr>
                <a:xfrm>
                  <a:off x="3830811" y="3545611"/>
                  <a:ext cx="298132" cy="23111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a:extLst>
                  <a:ext uri="{FF2B5EF4-FFF2-40B4-BE49-F238E27FC236}">
                    <a16:creationId xmlns:a16="http://schemas.microsoft.com/office/drawing/2014/main" id="{3574CA61-1D60-42B5-BA25-15A450ECB3BF}"/>
                  </a:ext>
                </a:extLst>
              </p:cNvPr>
              <p:cNvSpPr/>
              <p:nvPr/>
            </p:nvSpPr>
            <p:spPr>
              <a:xfrm>
                <a:off x="3258850" y="3680564"/>
                <a:ext cx="929554" cy="23111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E90B5489-EBF6-4C45-9F65-BC851414CA18}"/>
                  </a:ext>
                </a:extLst>
              </p:cNvPr>
              <p:cNvSpPr/>
              <p:nvPr/>
            </p:nvSpPr>
            <p:spPr>
              <a:xfrm>
                <a:off x="3875383" y="3677908"/>
                <a:ext cx="298132" cy="23111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365A452-741B-4ADD-B7A7-026A0F61B99E}"/>
                  </a:ext>
                </a:extLst>
              </p:cNvPr>
              <p:cNvSpPr/>
              <p:nvPr/>
            </p:nvSpPr>
            <p:spPr>
              <a:xfrm>
                <a:off x="3424618" y="3909009"/>
                <a:ext cx="634877" cy="1677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E877043-94B8-4082-BA7F-7C4B4B31879E}"/>
                  </a:ext>
                </a:extLst>
              </p:cNvPr>
              <p:cNvSpPr/>
              <p:nvPr/>
            </p:nvSpPr>
            <p:spPr>
              <a:xfrm>
                <a:off x="3424618" y="4255306"/>
                <a:ext cx="634877" cy="16284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B7BB4853-41FB-4672-B774-02805BB04042}"/>
                  </a:ext>
                </a:extLst>
              </p:cNvPr>
              <p:cNvSpPr/>
              <p:nvPr/>
            </p:nvSpPr>
            <p:spPr>
              <a:xfrm>
                <a:off x="3424618" y="4076709"/>
                <a:ext cx="668171" cy="162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0F2772D-2317-4AA3-91A7-A91D62D8BA89}"/>
                  </a:ext>
                </a:extLst>
              </p:cNvPr>
              <p:cNvSpPr txBox="1"/>
              <p:nvPr/>
            </p:nvSpPr>
            <p:spPr>
              <a:xfrm>
                <a:off x="3452123" y="3834267"/>
                <a:ext cx="800735" cy="307777"/>
              </a:xfrm>
              <a:prstGeom prst="rect">
                <a:avLst/>
              </a:prstGeom>
              <a:noFill/>
            </p:spPr>
            <p:txBody>
              <a:bodyPr wrap="square" rtlCol="0">
                <a:spAutoFit/>
              </a:bodyPr>
              <a:lstStyle/>
              <a:p>
                <a:r>
                  <a:rPr lang="en-US" altLang="zh-CN" sz="1400" dirty="0"/>
                  <a:t>2015</a:t>
                </a:r>
                <a:endParaRPr lang="zh-CN" altLang="en-US" sz="1400" dirty="0"/>
              </a:p>
            </p:txBody>
          </p:sp>
          <p:sp>
            <p:nvSpPr>
              <p:cNvPr id="74" name="文本框 73">
                <a:extLst>
                  <a:ext uri="{FF2B5EF4-FFF2-40B4-BE49-F238E27FC236}">
                    <a16:creationId xmlns:a16="http://schemas.microsoft.com/office/drawing/2014/main" id="{4B97F31E-90E1-4614-90C1-4606F8E99007}"/>
                  </a:ext>
                </a:extLst>
              </p:cNvPr>
              <p:cNvSpPr txBox="1"/>
              <p:nvPr/>
            </p:nvSpPr>
            <p:spPr>
              <a:xfrm>
                <a:off x="3452123" y="4035030"/>
                <a:ext cx="800735" cy="307777"/>
              </a:xfrm>
              <a:prstGeom prst="rect">
                <a:avLst/>
              </a:prstGeom>
              <a:noFill/>
            </p:spPr>
            <p:txBody>
              <a:bodyPr wrap="square" rtlCol="0">
                <a:spAutoFit/>
              </a:bodyPr>
              <a:lstStyle/>
              <a:p>
                <a:r>
                  <a:rPr lang="en-US" altLang="zh-CN" sz="1400" dirty="0"/>
                  <a:t>2016</a:t>
                </a:r>
                <a:endParaRPr lang="zh-CN" altLang="en-US" sz="1400" dirty="0"/>
              </a:p>
            </p:txBody>
          </p:sp>
          <p:sp>
            <p:nvSpPr>
              <p:cNvPr id="75" name="文本框 74">
                <a:extLst>
                  <a:ext uri="{FF2B5EF4-FFF2-40B4-BE49-F238E27FC236}">
                    <a16:creationId xmlns:a16="http://schemas.microsoft.com/office/drawing/2014/main" id="{C95EBD09-A716-46F4-82B5-9A342670B8B8}"/>
                  </a:ext>
                </a:extLst>
              </p:cNvPr>
              <p:cNvSpPr txBox="1"/>
              <p:nvPr/>
            </p:nvSpPr>
            <p:spPr>
              <a:xfrm>
                <a:off x="3452123" y="4212913"/>
                <a:ext cx="800735" cy="307777"/>
              </a:xfrm>
              <a:prstGeom prst="rect">
                <a:avLst/>
              </a:prstGeom>
              <a:noFill/>
            </p:spPr>
            <p:txBody>
              <a:bodyPr wrap="square" rtlCol="0">
                <a:spAutoFit/>
              </a:bodyPr>
              <a:lstStyle/>
              <a:p>
                <a:r>
                  <a:rPr lang="en-US" altLang="zh-CN" sz="1400" dirty="0"/>
                  <a:t>2017</a:t>
                </a:r>
                <a:endParaRPr lang="zh-CN" altLang="en-US" sz="1400" dirty="0"/>
              </a:p>
            </p:txBody>
          </p:sp>
          <p:pic>
            <p:nvPicPr>
              <p:cNvPr id="76" name="图片 75">
                <a:extLst>
                  <a:ext uri="{FF2B5EF4-FFF2-40B4-BE49-F238E27FC236}">
                    <a16:creationId xmlns:a16="http://schemas.microsoft.com/office/drawing/2014/main" id="{E12A9DC9-B2A2-427E-801C-C206877072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3965507" y="4097042"/>
                <a:ext cx="445794" cy="640114"/>
              </a:xfrm>
              <a:prstGeom prst="rect">
                <a:avLst/>
              </a:prstGeom>
            </p:spPr>
          </p:pic>
        </p:grpSp>
        <p:sp>
          <p:nvSpPr>
            <p:cNvPr id="5" name="立方体 4">
              <a:extLst>
                <a:ext uri="{FF2B5EF4-FFF2-40B4-BE49-F238E27FC236}">
                  <a16:creationId xmlns:a16="http://schemas.microsoft.com/office/drawing/2014/main" id="{9AC97661-CA1B-42B7-8D2A-0002E2603F6A}"/>
                </a:ext>
              </a:extLst>
            </p:cNvPr>
            <p:cNvSpPr/>
            <p:nvPr/>
          </p:nvSpPr>
          <p:spPr>
            <a:xfrm>
              <a:off x="10254205" y="1785688"/>
              <a:ext cx="1172385" cy="1395524"/>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4699ECC-0D5E-43D3-AF9C-796958FB0055}"/>
                </a:ext>
              </a:extLst>
            </p:cNvPr>
            <p:cNvSpPr txBox="1"/>
            <p:nvPr/>
          </p:nvSpPr>
          <p:spPr>
            <a:xfrm>
              <a:off x="10338491" y="2343080"/>
              <a:ext cx="817500" cy="646331"/>
            </a:xfrm>
            <a:prstGeom prst="rect">
              <a:avLst/>
            </a:prstGeom>
            <a:noFill/>
          </p:spPr>
          <p:txBody>
            <a:bodyPr wrap="square" rtlCol="0">
              <a:spAutoFit/>
            </a:bodyPr>
            <a:lstStyle/>
            <a:p>
              <a:r>
                <a:rPr lang="en-US" altLang="zh-CN" dirty="0"/>
                <a:t>DATA</a:t>
              </a:r>
            </a:p>
            <a:p>
              <a:r>
                <a:rPr lang="en-US" altLang="zh-CN" dirty="0"/>
                <a:t>BASE</a:t>
              </a:r>
              <a:endParaRPr lang="zh-CN" altLang="en-US" dirty="0"/>
            </a:p>
          </p:txBody>
        </p:sp>
        <p:sp>
          <p:nvSpPr>
            <p:cNvPr id="77" name="chenying0907 155">
              <a:extLst>
                <a:ext uri="{FF2B5EF4-FFF2-40B4-BE49-F238E27FC236}">
                  <a16:creationId xmlns:a16="http://schemas.microsoft.com/office/drawing/2014/main" id="{92FF842D-B62A-40A4-B655-86CBBED5E8E6}"/>
                </a:ext>
              </a:extLst>
            </p:cNvPr>
            <p:cNvSpPr/>
            <p:nvPr/>
          </p:nvSpPr>
          <p:spPr>
            <a:xfrm rot="20941383">
              <a:off x="9881810" y="3302460"/>
              <a:ext cx="792688" cy="8394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8" name="chenying0907 155">
              <a:extLst>
                <a:ext uri="{FF2B5EF4-FFF2-40B4-BE49-F238E27FC236}">
                  <a16:creationId xmlns:a16="http://schemas.microsoft.com/office/drawing/2014/main" id="{D5DD4391-0D0B-42B9-8196-E37BA0380045}"/>
                </a:ext>
              </a:extLst>
            </p:cNvPr>
            <p:cNvSpPr/>
            <p:nvPr/>
          </p:nvSpPr>
          <p:spPr>
            <a:xfrm rot="10800000">
              <a:off x="9359929" y="2652914"/>
              <a:ext cx="840398" cy="8168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文本框 6">
              <a:extLst>
                <a:ext uri="{FF2B5EF4-FFF2-40B4-BE49-F238E27FC236}">
                  <a16:creationId xmlns:a16="http://schemas.microsoft.com/office/drawing/2014/main" id="{C3DD21F8-9F96-40C4-8BE4-09364F5E2AD3}"/>
                </a:ext>
              </a:extLst>
            </p:cNvPr>
            <p:cNvSpPr txBox="1"/>
            <p:nvPr/>
          </p:nvSpPr>
          <p:spPr>
            <a:xfrm>
              <a:off x="8705106" y="2653533"/>
              <a:ext cx="1292578" cy="369332"/>
            </a:xfrm>
            <a:prstGeom prst="rect">
              <a:avLst/>
            </a:prstGeom>
            <a:noFill/>
          </p:spPr>
          <p:txBody>
            <a:bodyPr wrap="square" rtlCol="0">
              <a:spAutoFit/>
            </a:bodyPr>
            <a:lstStyle/>
            <a:p>
              <a:r>
                <a:rPr lang="zh-CN" altLang="en-US" dirty="0"/>
                <a:t>筛选范围</a:t>
              </a:r>
            </a:p>
          </p:txBody>
        </p:sp>
        <p:sp>
          <p:nvSpPr>
            <p:cNvPr id="79" name="文本框 78">
              <a:extLst>
                <a:ext uri="{FF2B5EF4-FFF2-40B4-BE49-F238E27FC236}">
                  <a16:creationId xmlns:a16="http://schemas.microsoft.com/office/drawing/2014/main" id="{A23C266A-E32A-4FF9-97EE-1EC46474235E}"/>
                </a:ext>
              </a:extLst>
            </p:cNvPr>
            <p:cNvSpPr txBox="1"/>
            <p:nvPr/>
          </p:nvSpPr>
          <p:spPr>
            <a:xfrm>
              <a:off x="10357372" y="3683203"/>
              <a:ext cx="1292578" cy="369332"/>
            </a:xfrm>
            <a:prstGeom prst="rect">
              <a:avLst/>
            </a:prstGeom>
            <a:noFill/>
          </p:spPr>
          <p:txBody>
            <a:bodyPr wrap="square" rtlCol="0">
              <a:spAutoFit/>
            </a:bodyPr>
            <a:lstStyle/>
            <a:p>
              <a:r>
                <a:rPr lang="zh-CN" altLang="en-US" dirty="0"/>
                <a:t>返回信息</a:t>
              </a:r>
            </a:p>
          </p:txBody>
        </p:sp>
        <p:sp>
          <p:nvSpPr>
            <p:cNvPr id="8" name="圆柱形 7">
              <a:extLst>
                <a:ext uri="{FF2B5EF4-FFF2-40B4-BE49-F238E27FC236}">
                  <a16:creationId xmlns:a16="http://schemas.microsoft.com/office/drawing/2014/main" id="{5E4C0CFB-DC00-40E0-B5C3-14EB0712AD5E}"/>
                </a:ext>
              </a:extLst>
            </p:cNvPr>
            <p:cNvSpPr/>
            <p:nvPr/>
          </p:nvSpPr>
          <p:spPr>
            <a:xfrm>
              <a:off x="6704634" y="598647"/>
              <a:ext cx="1151466" cy="1636072"/>
            </a:xfrm>
            <a:prstGeom prst="can">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67948AB-67CC-4A2E-9974-BD79A32D9F39}"/>
                </a:ext>
              </a:extLst>
            </p:cNvPr>
            <p:cNvSpPr txBox="1"/>
            <p:nvPr/>
          </p:nvSpPr>
          <p:spPr>
            <a:xfrm>
              <a:off x="6879787" y="1260486"/>
              <a:ext cx="967914" cy="369332"/>
            </a:xfrm>
            <a:prstGeom prst="rect">
              <a:avLst/>
            </a:prstGeom>
            <a:noFill/>
          </p:spPr>
          <p:txBody>
            <a:bodyPr wrap="square" rtlCol="0">
              <a:spAutoFit/>
            </a:bodyPr>
            <a:lstStyle/>
            <a:p>
              <a:r>
                <a:rPr lang="en-US" altLang="zh-CN" dirty="0"/>
                <a:t>Server</a:t>
              </a:r>
              <a:endParaRPr lang="zh-CN" altLang="en-US" dirty="0"/>
            </a:p>
          </p:txBody>
        </p:sp>
        <p:sp>
          <p:nvSpPr>
            <p:cNvPr id="81" name="chenying0907 155">
              <a:extLst>
                <a:ext uri="{FF2B5EF4-FFF2-40B4-BE49-F238E27FC236}">
                  <a16:creationId xmlns:a16="http://schemas.microsoft.com/office/drawing/2014/main" id="{FBD7FCBC-641E-49C5-B528-3BB15D5D15A1}"/>
                </a:ext>
              </a:extLst>
            </p:cNvPr>
            <p:cNvSpPr/>
            <p:nvPr/>
          </p:nvSpPr>
          <p:spPr>
            <a:xfrm rot="12770733">
              <a:off x="8351458" y="1078255"/>
              <a:ext cx="1696804" cy="9055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2" name="文本框 81">
              <a:extLst>
                <a:ext uri="{FF2B5EF4-FFF2-40B4-BE49-F238E27FC236}">
                  <a16:creationId xmlns:a16="http://schemas.microsoft.com/office/drawing/2014/main" id="{8D2D10E6-F624-4109-8498-FB3AB9DCEAD9}"/>
                </a:ext>
              </a:extLst>
            </p:cNvPr>
            <p:cNvSpPr txBox="1"/>
            <p:nvPr/>
          </p:nvSpPr>
          <p:spPr>
            <a:xfrm>
              <a:off x="8167839" y="926989"/>
              <a:ext cx="2384180" cy="369332"/>
            </a:xfrm>
            <a:prstGeom prst="rect">
              <a:avLst/>
            </a:prstGeom>
            <a:noFill/>
          </p:spPr>
          <p:txBody>
            <a:bodyPr wrap="square" rtlCol="0">
              <a:spAutoFit/>
            </a:bodyPr>
            <a:lstStyle/>
            <a:p>
              <a:r>
                <a:rPr lang="zh-CN" altLang="en-US" dirty="0"/>
                <a:t>从猫眼电影爬取数据</a:t>
              </a:r>
            </a:p>
          </p:txBody>
        </p:sp>
      </p:grpSp>
      <p:sp>
        <p:nvSpPr>
          <p:cNvPr id="83" name="chenying0907 148">
            <a:extLst>
              <a:ext uri="{FF2B5EF4-FFF2-40B4-BE49-F238E27FC236}">
                <a16:creationId xmlns:a16="http://schemas.microsoft.com/office/drawing/2014/main" id="{35208D89-32D6-4FCD-A371-C43DFAC0E934}"/>
              </a:ext>
            </a:extLst>
          </p:cNvPr>
          <p:cNvSpPr/>
          <p:nvPr/>
        </p:nvSpPr>
        <p:spPr>
          <a:xfrm>
            <a:off x="1879159" y="1022208"/>
            <a:ext cx="3252301" cy="76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4000" dirty="0">
                <a:ea typeface="微软雅黑" panose="020B0503020204020204" pitchFamily="34" charset="-122"/>
                <a:cs typeface="萝莉体 第二版" panose="02000500000000000000" pitchFamily="2" charset="-122"/>
              </a:rPr>
              <a:t>爬虫功能</a:t>
            </a:r>
            <a:endParaRPr sz="4000" dirty="0">
              <a:ea typeface="微软雅黑" panose="020B0503020204020204" pitchFamily="34" charset="-122"/>
              <a:cs typeface="萝莉体 第二版" panose="02000500000000000000" pitchFamily="2" charset="-122"/>
            </a:endParaRPr>
          </a:p>
        </p:txBody>
      </p:sp>
      <p:sp>
        <p:nvSpPr>
          <p:cNvPr id="84" name="chenying0907 148">
            <a:extLst>
              <a:ext uri="{FF2B5EF4-FFF2-40B4-BE49-F238E27FC236}">
                <a16:creationId xmlns:a16="http://schemas.microsoft.com/office/drawing/2014/main" id="{19AE7178-D6CB-49A6-84B9-E12A3F82E7A8}"/>
              </a:ext>
            </a:extLst>
          </p:cNvPr>
          <p:cNvSpPr/>
          <p:nvPr/>
        </p:nvSpPr>
        <p:spPr>
          <a:xfrm>
            <a:off x="798452" y="2106887"/>
            <a:ext cx="4960253" cy="366305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2800" dirty="0">
                <a:latin typeface="等线" panose="02010600030101010101" pitchFamily="2" charset="-122"/>
                <a:ea typeface="等线" panose="02010600030101010101" pitchFamily="2" charset="-122"/>
                <a:cs typeface="萝莉体 第二版" panose="02000500000000000000" pitchFamily="2" charset="-122"/>
              </a:rPr>
              <a:t>1. </a:t>
            </a:r>
            <a:r>
              <a:rPr lang="zh-CN" altLang="en-US" sz="2800" dirty="0">
                <a:latin typeface="等线" panose="02010600030101010101" pitchFamily="2" charset="-122"/>
                <a:ea typeface="等线" panose="02010600030101010101" pitchFamily="2" charset="-122"/>
                <a:cs typeface="萝莉体 第二版" panose="02000500000000000000" pitchFamily="2" charset="-122"/>
              </a:rPr>
              <a:t>爬取猫眼电影的电影数据。</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2800" dirty="0">
                <a:latin typeface="等线" panose="02010600030101010101" pitchFamily="2" charset="-122"/>
                <a:ea typeface="等线" panose="02010600030101010101" pitchFamily="2" charset="-122"/>
                <a:cs typeface="萝莉体 第二版" panose="02000500000000000000" pitchFamily="2" charset="-122"/>
              </a:rPr>
              <a:t>2. </a:t>
            </a:r>
            <a:r>
              <a:rPr lang="zh-CN" altLang="en-US" sz="2800" dirty="0">
                <a:latin typeface="等线" panose="02010600030101010101" pitchFamily="2" charset="-122"/>
                <a:ea typeface="等线" panose="02010600030101010101" pitchFamily="2" charset="-122"/>
                <a:cs typeface="萝莉体 第二版" panose="02000500000000000000" pitchFamily="2" charset="-122"/>
              </a:rPr>
              <a:t>满足登录用户在系统中输入一段时间，系统能够将时间段内的票房数据返还给用户。</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2800" dirty="0">
                <a:latin typeface="等线" panose="02010600030101010101" pitchFamily="2" charset="-122"/>
                <a:ea typeface="等线" panose="02010600030101010101" pitchFamily="2" charset="-122"/>
                <a:cs typeface="萝莉体 第二版" panose="02000500000000000000" pitchFamily="2" charset="-122"/>
              </a:rPr>
              <a:t>3. </a:t>
            </a:r>
            <a:r>
              <a:rPr lang="zh-CN" altLang="en-US" sz="2800" dirty="0">
                <a:latin typeface="等线" panose="02010600030101010101" pitchFamily="2" charset="-122"/>
                <a:ea typeface="等线" panose="02010600030101010101" pitchFamily="2" charset="-122"/>
                <a:cs typeface="萝莉体 第二版" panose="02000500000000000000" pitchFamily="2" charset="-122"/>
              </a:rPr>
              <a:t>数据爬取部分拥有持续爬取数据能力，爬取数据的起始时间为</a:t>
            </a:r>
            <a:r>
              <a:rPr lang="en-US" altLang="zh-CN" sz="2800" dirty="0">
                <a:latin typeface="等线" panose="02010600030101010101" pitchFamily="2" charset="-122"/>
                <a:ea typeface="等线" panose="02010600030101010101" pitchFamily="2" charset="-122"/>
                <a:cs typeface="萝莉体 第二版" panose="02000500000000000000" pitchFamily="2" charset="-122"/>
              </a:rPr>
              <a:t>2015</a:t>
            </a:r>
            <a:r>
              <a:rPr lang="zh-CN" altLang="en-US" sz="2800" dirty="0">
                <a:latin typeface="等线" panose="02010600030101010101" pitchFamily="2" charset="-122"/>
                <a:ea typeface="等线" panose="02010600030101010101" pitchFamily="2" charset="-122"/>
                <a:cs typeface="萝莉体 第二版" panose="02000500000000000000" pitchFamily="2" charset="-122"/>
              </a:rPr>
              <a:t>年</a:t>
            </a:r>
            <a:r>
              <a:rPr lang="en-US" altLang="zh-CN" sz="2800" dirty="0">
                <a:latin typeface="等线" panose="02010600030101010101" pitchFamily="2" charset="-122"/>
                <a:ea typeface="等线" panose="02010600030101010101" pitchFamily="2" charset="-122"/>
                <a:cs typeface="萝莉体 第二版" panose="02000500000000000000" pitchFamily="2" charset="-122"/>
              </a:rPr>
              <a:t>1</a:t>
            </a:r>
            <a:r>
              <a:rPr lang="zh-CN" altLang="en-US" sz="2800" dirty="0">
                <a:latin typeface="等线" panose="02010600030101010101" pitchFamily="2" charset="-122"/>
                <a:ea typeface="等线" panose="02010600030101010101" pitchFamily="2" charset="-122"/>
                <a:cs typeface="萝莉体 第二版" panose="02000500000000000000" pitchFamily="2" charset="-122"/>
              </a:rPr>
              <a:t>月</a:t>
            </a:r>
            <a:r>
              <a:rPr lang="en-US" altLang="zh-CN" sz="2800" dirty="0">
                <a:latin typeface="等线" panose="02010600030101010101" pitchFamily="2" charset="-122"/>
                <a:ea typeface="等线" panose="02010600030101010101" pitchFamily="2" charset="-122"/>
                <a:cs typeface="萝莉体 第二版" panose="02000500000000000000" pitchFamily="2" charset="-122"/>
              </a:rPr>
              <a:t>1</a:t>
            </a:r>
            <a:r>
              <a:rPr lang="zh-CN" altLang="en-US" sz="2800" dirty="0">
                <a:latin typeface="等线" panose="02010600030101010101" pitchFamily="2" charset="-122"/>
                <a:ea typeface="等线" panose="02010600030101010101" pitchFamily="2" charset="-122"/>
                <a:cs typeface="萝莉体 第二版" panose="02000500000000000000" pitchFamily="2" charset="-122"/>
              </a:rPr>
              <a:t>日。</a:t>
            </a:r>
          </a:p>
        </p:txBody>
      </p:sp>
      <p:sp>
        <p:nvSpPr>
          <p:cNvPr id="85" name="chenying0907 232">
            <a:extLst>
              <a:ext uri="{FF2B5EF4-FFF2-40B4-BE49-F238E27FC236}">
                <a16:creationId xmlns:a16="http://schemas.microsoft.com/office/drawing/2014/main" id="{360B09E1-8BF8-4381-A040-09F8A6699309}"/>
              </a:ext>
            </a:extLst>
          </p:cNvPr>
          <p:cNvSpPr/>
          <p:nvPr/>
        </p:nvSpPr>
        <p:spPr>
          <a:xfrm>
            <a:off x="861645" y="802398"/>
            <a:ext cx="866440" cy="107215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Tree>
    <p:extLst>
      <p:ext uri="{BB962C8B-B14F-4D97-AF65-F5344CB8AC3E}">
        <p14:creationId xmlns:p14="http://schemas.microsoft.com/office/powerpoint/2010/main" val="290470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henying0907 148"/>
          <p:cNvSpPr/>
          <p:nvPr/>
        </p:nvSpPr>
        <p:spPr>
          <a:xfrm>
            <a:off x="1782216" y="781698"/>
            <a:ext cx="3252301" cy="76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4000" dirty="0">
                <a:ea typeface="微软雅黑" panose="020B0503020204020204" pitchFamily="34" charset="-122"/>
                <a:cs typeface="萝莉体 第二版" panose="02000500000000000000" pitchFamily="2" charset="-122"/>
              </a:rPr>
              <a:t>可视化功能</a:t>
            </a:r>
            <a:endParaRPr sz="4000" dirty="0">
              <a:ea typeface="微软雅黑" panose="020B0503020204020204" pitchFamily="34" charset="-122"/>
              <a:cs typeface="萝莉体 第二版" panose="02000500000000000000" pitchFamily="2" charset="-122"/>
            </a:endParaRPr>
          </a:p>
        </p:txBody>
      </p:sp>
      <p:sp>
        <p:nvSpPr>
          <p:cNvPr id="29" name="chenying0907 148"/>
          <p:cNvSpPr/>
          <p:nvPr/>
        </p:nvSpPr>
        <p:spPr>
          <a:xfrm>
            <a:off x="6716072" y="3100520"/>
            <a:ext cx="4439609" cy="15947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800" dirty="0">
                <a:latin typeface="等线" panose="02010600030101010101" pitchFamily="2" charset="-122"/>
                <a:ea typeface="等线" panose="02010600030101010101" pitchFamily="2" charset="-122"/>
                <a:cs typeface="萝莉体 第二版" panose="02000500000000000000" pitchFamily="2" charset="-122"/>
              </a:rPr>
              <a:t>根据用户输入的关键字生成饼图、词云等可视化图表，便于更直观地查看影片数据</a:t>
            </a:r>
          </a:p>
        </p:txBody>
      </p:sp>
      <p:sp>
        <p:nvSpPr>
          <p:cNvPr id="73" name="chenying0907 232">
            <a:extLst>
              <a:ext uri="{FF2B5EF4-FFF2-40B4-BE49-F238E27FC236}">
                <a16:creationId xmlns:a16="http://schemas.microsoft.com/office/drawing/2014/main" id="{32F4DED4-F9DE-4316-A5B3-2DDA92CFD64A}"/>
              </a:ext>
            </a:extLst>
          </p:cNvPr>
          <p:cNvSpPr/>
          <p:nvPr/>
        </p:nvSpPr>
        <p:spPr>
          <a:xfrm>
            <a:off x="780321" y="581188"/>
            <a:ext cx="866440" cy="107215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grpSp>
        <p:nvGrpSpPr>
          <p:cNvPr id="25" name="组合 24">
            <a:extLst>
              <a:ext uri="{FF2B5EF4-FFF2-40B4-BE49-F238E27FC236}">
                <a16:creationId xmlns:a16="http://schemas.microsoft.com/office/drawing/2014/main" id="{9D5EC333-A89D-4B2D-9428-63FC87CF77C2}"/>
              </a:ext>
            </a:extLst>
          </p:cNvPr>
          <p:cNvGrpSpPr/>
          <p:nvPr/>
        </p:nvGrpSpPr>
        <p:grpSpPr>
          <a:xfrm>
            <a:off x="820959" y="2251097"/>
            <a:ext cx="5403732" cy="3444948"/>
            <a:chOff x="7234470" y="891040"/>
            <a:chExt cx="3952463" cy="2519746"/>
          </a:xfrm>
        </p:grpSpPr>
        <p:grpSp>
          <p:nvGrpSpPr>
            <p:cNvPr id="26" name="组合 25">
              <a:extLst>
                <a:ext uri="{FF2B5EF4-FFF2-40B4-BE49-F238E27FC236}">
                  <a16:creationId xmlns:a16="http://schemas.microsoft.com/office/drawing/2014/main" id="{B9A919EB-06E6-4C82-9A66-E253C73A4011}"/>
                </a:ext>
              </a:extLst>
            </p:cNvPr>
            <p:cNvGrpSpPr/>
            <p:nvPr/>
          </p:nvGrpSpPr>
          <p:grpSpPr>
            <a:xfrm>
              <a:off x="7234470" y="891040"/>
              <a:ext cx="3952463" cy="2519746"/>
              <a:chOff x="330975" y="802184"/>
              <a:chExt cx="5440549" cy="3468421"/>
            </a:xfrm>
          </p:grpSpPr>
          <p:grpSp>
            <p:nvGrpSpPr>
              <p:cNvPr id="30" name="组合 29">
                <a:extLst>
                  <a:ext uri="{FF2B5EF4-FFF2-40B4-BE49-F238E27FC236}">
                    <a16:creationId xmlns:a16="http://schemas.microsoft.com/office/drawing/2014/main" id="{D27B087B-16EE-490E-B282-95D946A230B8}"/>
                  </a:ext>
                </a:extLst>
              </p:cNvPr>
              <p:cNvGrpSpPr/>
              <p:nvPr/>
            </p:nvGrpSpPr>
            <p:grpSpPr>
              <a:xfrm>
                <a:off x="330975" y="802184"/>
                <a:ext cx="5440549" cy="3468421"/>
                <a:chOff x="621952" y="669623"/>
                <a:chExt cx="5440549" cy="3468421"/>
              </a:xfrm>
            </p:grpSpPr>
            <p:grpSp>
              <p:nvGrpSpPr>
                <p:cNvPr id="42" name="组合 41">
                  <a:extLst>
                    <a:ext uri="{FF2B5EF4-FFF2-40B4-BE49-F238E27FC236}">
                      <a16:creationId xmlns:a16="http://schemas.microsoft.com/office/drawing/2014/main" id="{7CA45097-A197-468C-8287-01F512031F2A}"/>
                    </a:ext>
                  </a:extLst>
                </p:cNvPr>
                <p:cNvGrpSpPr/>
                <p:nvPr/>
              </p:nvGrpSpPr>
              <p:grpSpPr>
                <a:xfrm>
                  <a:off x="621952" y="669623"/>
                  <a:ext cx="5440549" cy="3468421"/>
                  <a:chOff x="1079612" y="1344433"/>
                  <a:chExt cx="5609008" cy="3287140"/>
                </a:xfrm>
              </p:grpSpPr>
              <p:pic>
                <p:nvPicPr>
                  <p:cNvPr id="44" name="图片 1">
                    <a:extLst>
                      <a:ext uri="{FF2B5EF4-FFF2-40B4-BE49-F238E27FC236}">
                        <a16:creationId xmlns:a16="http://schemas.microsoft.com/office/drawing/2014/main" id="{B8822C72-E0F6-4583-A5AC-5FEBF507E9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1">
                    <a:extLst>
                      <a:ext uri="{FF2B5EF4-FFF2-40B4-BE49-F238E27FC236}">
                        <a16:creationId xmlns:a16="http://schemas.microsoft.com/office/drawing/2014/main" id="{D4F3D9E4-EE03-4D13-99C3-80D6C81860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 name="矩形 42">
                  <a:extLst>
                    <a:ext uri="{FF2B5EF4-FFF2-40B4-BE49-F238E27FC236}">
                      <a16:creationId xmlns:a16="http://schemas.microsoft.com/office/drawing/2014/main" id="{BF6E06B3-5F7F-4702-B39F-0A723F931EF6}"/>
                    </a:ext>
                  </a:extLst>
                </p:cNvPr>
                <p:cNvSpPr/>
                <p:nvPr/>
              </p:nvSpPr>
              <p:spPr>
                <a:xfrm>
                  <a:off x="1271295" y="874642"/>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矩形 30">
                <a:extLst>
                  <a:ext uri="{FF2B5EF4-FFF2-40B4-BE49-F238E27FC236}">
                    <a16:creationId xmlns:a16="http://schemas.microsoft.com/office/drawing/2014/main" id="{7B42E76F-7330-4492-B147-25B1E6C1A3E6}"/>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chenying0907 136">
                <a:extLst>
                  <a:ext uri="{FF2B5EF4-FFF2-40B4-BE49-F238E27FC236}">
                    <a16:creationId xmlns:a16="http://schemas.microsoft.com/office/drawing/2014/main" id="{DFBBC21A-8E91-47F6-890D-E8EDAA7CF1BB}"/>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3" name="chenying0907 136">
                <a:extLst>
                  <a:ext uri="{FF2B5EF4-FFF2-40B4-BE49-F238E27FC236}">
                    <a16:creationId xmlns:a16="http://schemas.microsoft.com/office/drawing/2014/main" id="{7D273090-1AEE-4934-8608-51AF496B9282}"/>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4" name="chenying0907 136">
                <a:extLst>
                  <a:ext uri="{FF2B5EF4-FFF2-40B4-BE49-F238E27FC236}">
                    <a16:creationId xmlns:a16="http://schemas.microsoft.com/office/drawing/2014/main" id="{55F1122A-4FEC-4A24-B196-599C7DF6FB9F}"/>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5" name="chenying0907 136">
                <a:extLst>
                  <a:ext uri="{FF2B5EF4-FFF2-40B4-BE49-F238E27FC236}">
                    <a16:creationId xmlns:a16="http://schemas.microsoft.com/office/drawing/2014/main" id="{4C91AD38-83D0-41DC-9FCB-E54B74113392}"/>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6" name="chenying0907 136">
                <a:extLst>
                  <a:ext uri="{FF2B5EF4-FFF2-40B4-BE49-F238E27FC236}">
                    <a16:creationId xmlns:a16="http://schemas.microsoft.com/office/drawing/2014/main" id="{BF235BE4-B512-4EB0-B251-10D2BB8E6CE4}"/>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7" name="chenying0907 136">
                <a:extLst>
                  <a:ext uri="{FF2B5EF4-FFF2-40B4-BE49-F238E27FC236}">
                    <a16:creationId xmlns:a16="http://schemas.microsoft.com/office/drawing/2014/main" id="{B8D4EFC4-00A5-4771-95AE-02EF86CD92DE}"/>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pic>
            <p:nvPicPr>
              <p:cNvPr id="38" name="图片 37">
                <a:extLst>
                  <a:ext uri="{FF2B5EF4-FFF2-40B4-BE49-F238E27FC236}">
                    <a16:creationId xmlns:a16="http://schemas.microsoft.com/office/drawing/2014/main" id="{F1FB266D-C8F5-4770-BB23-8862B87561E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4556837" y="2735836"/>
                <a:ext cx="448831" cy="644476"/>
              </a:xfrm>
              <a:prstGeom prst="rect">
                <a:avLst/>
              </a:prstGeom>
            </p:spPr>
          </p:pic>
          <p:sp>
            <p:nvSpPr>
              <p:cNvPr id="39" name="chenying0907 136">
                <a:extLst>
                  <a:ext uri="{FF2B5EF4-FFF2-40B4-BE49-F238E27FC236}">
                    <a16:creationId xmlns:a16="http://schemas.microsoft.com/office/drawing/2014/main" id="{1D40AF93-4524-4318-BC80-492D8C0024FB}"/>
                  </a:ext>
                </a:extLst>
              </p:cNvPr>
              <p:cNvSpPr/>
              <p:nvPr/>
            </p:nvSpPr>
            <p:spPr>
              <a:xfrm>
                <a:off x="2285002" y="3175265"/>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0" name="chenying0907 136">
                <a:extLst>
                  <a:ext uri="{FF2B5EF4-FFF2-40B4-BE49-F238E27FC236}">
                    <a16:creationId xmlns:a16="http://schemas.microsoft.com/office/drawing/2014/main" id="{F658E8B7-92C6-4BB1-B2A7-3EE5FD78BB15}"/>
                  </a:ext>
                </a:extLst>
              </p:cNvPr>
              <p:cNvSpPr/>
              <p:nvPr/>
            </p:nvSpPr>
            <p:spPr>
              <a:xfrm>
                <a:off x="2285002" y="3052080"/>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1" name="chenying0907 136">
                <a:extLst>
                  <a:ext uri="{FF2B5EF4-FFF2-40B4-BE49-F238E27FC236}">
                    <a16:creationId xmlns:a16="http://schemas.microsoft.com/office/drawing/2014/main" id="{03928F23-09FA-412D-AA92-7AD8B7AF7245}"/>
                  </a:ext>
                </a:extLst>
              </p:cNvPr>
              <p:cNvSpPr/>
              <p:nvPr/>
            </p:nvSpPr>
            <p:spPr>
              <a:xfrm>
                <a:off x="2301940" y="3297938"/>
                <a:ext cx="1508065"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pic>
          <p:nvPicPr>
            <p:cNvPr id="27" name="图片 26">
              <a:extLst>
                <a:ext uri="{FF2B5EF4-FFF2-40B4-BE49-F238E27FC236}">
                  <a16:creationId xmlns:a16="http://schemas.microsoft.com/office/drawing/2014/main" id="{3E9529EA-5CC4-4F21-AF69-F3076CED032D}"/>
                </a:ext>
              </a:extLst>
            </p:cNvPr>
            <p:cNvPicPr>
              <a:picLocks noChangeAspect="1"/>
            </p:cNvPicPr>
            <p:nvPr/>
          </p:nvPicPr>
          <p:blipFill rotWithShape="1">
            <a:blip r:embed="rId6"/>
            <a:srcRect l="268" t="6297" r="4691" b="7013"/>
            <a:stretch/>
          </p:blipFill>
          <p:spPr>
            <a:xfrm>
              <a:off x="8300689" y="1398877"/>
              <a:ext cx="1924163" cy="1108678"/>
            </a:xfrm>
            <a:prstGeom prst="rect">
              <a:avLst/>
            </a:prstGeom>
          </p:spPr>
        </p:pic>
      </p:grpSp>
    </p:spTree>
    <p:extLst>
      <p:ext uri="{BB962C8B-B14F-4D97-AF65-F5344CB8AC3E}">
        <p14:creationId xmlns:p14="http://schemas.microsoft.com/office/powerpoint/2010/main" val="172635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henying0907 148"/>
          <p:cNvSpPr/>
          <p:nvPr/>
        </p:nvSpPr>
        <p:spPr>
          <a:xfrm>
            <a:off x="1782216" y="781698"/>
            <a:ext cx="3252301" cy="76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4000" dirty="0">
                <a:ea typeface="微软雅黑" panose="020B0503020204020204" pitchFamily="34" charset="-122"/>
                <a:cs typeface="萝莉体 第二版" panose="02000500000000000000" pitchFamily="2" charset="-122"/>
              </a:rPr>
              <a:t>生成报表功能</a:t>
            </a:r>
            <a:endParaRPr sz="4000" dirty="0">
              <a:ea typeface="微软雅黑" panose="020B0503020204020204" pitchFamily="34" charset="-122"/>
              <a:cs typeface="萝莉体 第二版" panose="02000500000000000000" pitchFamily="2" charset="-122"/>
            </a:endParaRPr>
          </a:p>
        </p:txBody>
      </p:sp>
      <p:sp>
        <p:nvSpPr>
          <p:cNvPr id="29" name="chenying0907 148"/>
          <p:cNvSpPr/>
          <p:nvPr/>
        </p:nvSpPr>
        <p:spPr>
          <a:xfrm>
            <a:off x="6967527" y="2841988"/>
            <a:ext cx="4188154" cy="21118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800" dirty="0">
                <a:latin typeface="等线" panose="02010600030101010101" pitchFamily="2" charset="-122"/>
                <a:ea typeface="等线" panose="02010600030101010101" pitchFamily="2" charset="-122"/>
                <a:cs typeface="萝莉体 第二版" panose="02000500000000000000" pitchFamily="2" charset="-122"/>
              </a:rPr>
              <a:t>用户可以将生成的可视化图片保存到文档中方便之后的使用，不用每次使用时都重新登录网站生成。</a:t>
            </a:r>
            <a:endParaRPr sz="2800" dirty="0">
              <a:latin typeface="等线" panose="02010600030101010101" pitchFamily="2" charset="-122"/>
              <a:ea typeface="等线" panose="02010600030101010101" pitchFamily="2" charset="-122"/>
              <a:cs typeface="萝莉体 第二版" panose="02000500000000000000" pitchFamily="2" charset="-122"/>
            </a:endParaRPr>
          </a:p>
        </p:txBody>
      </p:sp>
      <p:grpSp>
        <p:nvGrpSpPr>
          <p:cNvPr id="52" name="组合 51">
            <a:extLst>
              <a:ext uri="{FF2B5EF4-FFF2-40B4-BE49-F238E27FC236}">
                <a16:creationId xmlns:a16="http://schemas.microsoft.com/office/drawing/2014/main" id="{F77CDBCA-A2CE-4E8C-B2AF-82A986E639A0}"/>
              </a:ext>
            </a:extLst>
          </p:cNvPr>
          <p:cNvGrpSpPr/>
          <p:nvPr/>
        </p:nvGrpSpPr>
        <p:grpSpPr>
          <a:xfrm>
            <a:off x="780321" y="2244987"/>
            <a:ext cx="5440550" cy="3468421"/>
            <a:chOff x="6220871" y="2083764"/>
            <a:chExt cx="5440550" cy="3468421"/>
          </a:xfrm>
        </p:grpSpPr>
        <p:grpSp>
          <p:nvGrpSpPr>
            <p:cNvPr id="53" name="组合 52">
              <a:extLst>
                <a:ext uri="{FF2B5EF4-FFF2-40B4-BE49-F238E27FC236}">
                  <a16:creationId xmlns:a16="http://schemas.microsoft.com/office/drawing/2014/main" id="{FB48F072-EB24-41F5-B818-2CF3A23C0B66}"/>
                </a:ext>
              </a:extLst>
            </p:cNvPr>
            <p:cNvGrpSpPr/>
            <p:nvPr/>
          </p:nvGrpSpPr>
          <p:grpSpPr>
            <a:xfrm>
              <a:off x="6220871" y="2083764"/>
              <a:ext cx="5440550" cy="3468421"/>
              <a:chOff x="330975" y="802184"/>
              <a:chExt cx="5440549" cy="3468421"/>
            </a:xfrm>
          </p:grpSpPr>
          <p:grpSp>
            <p:nvGrpSpPr>
              <p:cNvPr id="57" name="组合 56">
                <a:extLst>
                  <a:ext uri="{FF2B5EF4-FFF2-40B4-BE49-F238E27FC236}">
                    <a16:creationId xmlns:a16="http://schemas.microsoft.com/office/drawing/2014/main" id="{9169211B-805E-4AD4-A289-302C8ACDE1C0}"/>
                  </a:ext>
                </a:extLst>
              </p:cNvPr>
              <p:cNvGrpSpPr/>
              <p:nvPr/>
            </p:nvGrpSpPr>
            <p:grpSpPr>
              <a:xfrm>
                <a:off x="330975" y="802184"/>
                <a:ext cx="5440549" cy="3468421"/>
                <a:chOff x="621952" y="669623"/>
                <a:chExt cx="5440549" cy="3468421"/>
              </a:xfrm>
            </p:grpSpPr>
            <p:grpSp>
              <p:nvGrpSpPr>
                <p:cNvPr id="68" name="组合 67">
                  <a:extLst>
                    <a:ext uri="{FF2B5EF4-FFF2-40B4-BE49-F238E27FC236}">
                      <a16:creationId xmlns:a16="http://schemas.microsoft.com/office/drawing/2014/main" id="{E84AF153-9AE9-41AD-9E5F-1275662F5BFE}"/>
                    </a:ext>
                  </a:extLst>
                </p:cNvPr>
                <p:cNvGrpSpPr/>
                <p:nvPr/>
              </p:nvGrpSpPr>
              <p:grpSpPr>
                <a:xfrm>
                  <a:off x="621952" y="669623"/>
                  <a:ext cx="5440549" cy="3468421"/>
                  <a:chOff x="1079612" y="1344433"/>
                  <a:chExt cx="5609008" cy="3287140"/>
                </a:xfrm>
              </p:grpSpPr>
              <p:pic>
                <p:nvPicPr>
                  <p:cNvPr id="70" name="图片 1">
                    <a:extLst>
                      <a:ext uri="{FF2B5EF4-FFF2-40B4-BE49-F238E27FC236}">
                        <a16:creationId xmlns:a16="http://schemas.microsoft.com/office/drawing/2014/main" id="{C03A4276-71C9-4AF9-ACBD-371F31AD281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612" y="1344433"/>
                    <a:ext cx="459530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1">
                    <a:extLst>
                      <a:ext uri="{FF2B5EF4-FFF2-40B4-BE49-F238E27FC236}">
                        <a16:creationId xmlns:a16="http://schemas.microsoft.com/office/drawing/2014/main" id="{FDD96ABA-F1A2-4985-824A-D3289BE14A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1700" y="1344433"/>
                    <a:ext cx="4816920" cy="3287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 name="矩形 68">
                  <a:extLst>
                    <a:ext uri="{FF2B5EF4-FFF2-40B4-BE49-F238E27FC236}">
                      <a16:creationId xmlns:a16="http://schemas.microsoft.com/office/drawing/2014/main" id="{941EA408-82F9-430A-A569-FF69F117229B}"/>
                    </a:ext>
                  </a:extLst>
                </p:cNvPr>
                <p:cNvSpPr/>
                <p:nvPr/>
              </p:nvSpPr>
              <p:spPr>
                <a:xfrm>
                  <a:off x="1271295" y="874642"/>
                  <a:ext cx="4119779" cy="2753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8" name="矩形 57">
                <a:extLst>
                  <a:ext uri="{FF2B5EF4-FFF2-40B4-BE49-F238E27FC236}">
                    <a16:creationId xmlns:a16="http://schemas.microsoft.com/office/drawing/2014/main" id="{AD1ECB93-1E03-4BFB-8950-A99F7A6CD69B}"/>
                  </a:ext>
                </a:extLst>
              </p:cNvPr>
              <p:cNvSpPr/>
              <p:nvPr/>
            </p:nvSpPr>
            <p:spPr>
              <a:xfrm>
                <a:off x="980318" y="993658"/>
                <a:ext cx="4119779" cy="2323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chenying0907 136">
                <a:extLst>
                  <a:ext uri="{FF2B5EF4-FFF2-40B4-BE49-F238E27FC236}">
                    <a16:creationId xmlns:a16="http://schemas.microsoft.com/office/drawing/2014/main" id="{DAE3BF7B-E473-469A-B68C-6B598DA345AD}"/>
                  </a:ext>
                </a:extLst>
              </p:cNvPr>
              <p:cNvSpPr/>
              <p:nvPr/>
            </p:nvSpPr>
            <p:spPr>
              <a:xfrm>
                <a:off x="1099274" y="1113469"/>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0" name="chenying0907 136">
                <a:extLst>
                  <a:ext uri="{FF2B5EF4-FFF2-40B4-BE49-F238E27FC236}">
                    <a16:creationId xmlns:a16="http://schemas.microsoft.com/office/drawing/2014/main" id="{1DAB0E66-350C-4ADC-9025-17D68C591A32}"/>
                  </a:ext>
                </a:extLst>
              </p:cNvPr>
              <p:cNvSpPr/>
              <p:nvPr/>
            </p:nvSpPr>
            <p:spPr>
              <a:xfrm>
                <a:off x="1991360"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1" name="chenying0907 136">
                <a:extLst>
                  <a:ext uri="{FF2B5EF4-FFF2-40B4-BE49-F238E27FC236}">
                    <a16:creationId xmlns:a16="http://schemas.microsoft.com/office/drawing/2014/main" id="{B7BCC3AA-01BB-4700-A8A8-D50B54632861}"/>
                  </a:ext>
                </a:extLst>
              </p:cNvPr>
              <p:cNvSpPr/>
              <p:nvPr/>
            </p:nvSpPr>
            <p:spPr>
              <a:xfrm>
                <a:off x="2435446"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2" name="chenying0907 136">
                <a:extLst>
                  <a:ext uri="{FF2B5EF4-FFF2-40B4-BE49-F238E27FC236}">
                    <a16:creationId xmlns:a16="http://schemas.microsoft.com/office/drawing/2014/main" id="{7D4EB123-0324-458A-BEC5-9B6720CBC7F5}"/>
                  </a:ext>
                </a:extLst>
              </p:cNvPr>
              <p:cNvSpPr/>
              <p:nvPr/>
            </p:nvSpPr>
            <p:spPr>
              <a:xfrm>
                <a:off x="1545317"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3" name="chenying0907 136">
                <a:extLst>
                  <a:ext uri="{FF2B5EF4-FFF2-40B4-BE49-F238E27FC236}">
                    <a16:creationId xmlns:a16="http://schemas.microsoft.com/office/drawing/2014/main" id="{2E4B68F3-3D3D-4190-904F-1DC98F0CD9BF}"/>
                  </a:ext>
                </a:extLst>
              </p:cNvPr>
              <p:cNvSpPr/>
              <p:nvPr/>
            </p:nvSpPr>
            <p:spPr>
              <a:xfrm>
                <a:off x="4195924" y="1113468"/>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4" name="chenying0907 136">
                <a:extLst>
                  <a:ext uri="{FF2B5EF4-FFF2-40B4-BE49-F238E27FC236}">
                    <a16:creationId xmlns:a16="http://schemas.microsoft.com/office/drawing/2014/main" id="{1A750105-59F3-4D50-B01A-35DB38CB5205}"/>
                  </a:ext>
                </a:extLst>
              </p:cNvPr>
              <p:cNvSpPr/>
              <p:nvPr/>
            </p:nvSpPr>
            <p:spPr>
              <a:xfrm>
                <a:off x="4640010" y="1103994"/>
                <a:ext cx="282486" cy="45719"/>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pic>
            <p:nvPicPr>
              <p:cNvPr id="65" name="图片 64">
                <a:extLst>
                  <a:ext uri="{FF2B5EF4-FFF2-40B4-BE49-F238E27FC236}">
                    <a16:creationId xmlns:a16="http://schemas.microsoft.com/office/drawing/2014/main" id="{B56F0009-648A-4478-923B-1F91BCDD63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143" b="96875" l="3846" r="94872">
                            <a14:foregroundMark x1="5769" y1="7589" x2="15385" y2="11607"/>
                            <a14:foregroundMark x1="43590" y1="87946" x2="69872" y2="91518"/>
                            <a14:foregroundMark x1="69872" y1="91518" x2="73718" y2="89732"/>
                            <a14:foregroundMark x1="63462" y1="93750" x2="48718" y2="96875"/>
                            <a14:foregroundMark x1="90385" y1="54464" x2="94872" y2="55357"/>
                          </a14:backgroundRemoval>
                        </a14:imgEffect>
                      </a14:imgLayer>
                    </a14:imgProps>
                  </a:ext>
                </a:extLst>
              </a:blip>
              <a:stretch>
                <a:fillRect/>
              </a:stretch>
            </p:blipFill>
            <p:spPr>
              <a:xfrm>
                <a:off x="4585170" y="3129307"/>
                <a:ext cx="448831" cy="644476"/>
              </a:xfrm>
              <a:prstGeom prst="rect">
                <a:avLst/>
              </a:prstGeom>
            </p:spPr>
          </p:pic>
          <p:sp>
            <p:nvSpPr>
              <p:cNvPr id="66" name="chenying0907 136">
                <a:extLst>
                  <a:ext uri="{FF2B5EF4-FFF2-40B4-BE49-F238E27FC236}">
                    <a16:creationId xmlns:a16="http://schemas.microsoft.com/office/drawing/2014/main" id="{CE42467E-507C-461B-AD91-8C654A5BA86B}"/>
                  </a:ext>
                </a:extLst>
              </p:cNvPr>
              <p:cNvSpPr/>
              <p:nvPr/>
            </p:nvSpPr>
            <p:spPr>
              <a:xfrm>
                <a:off x="2662051" y="3435597"/>
                <a:ext cx="911524"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7" name="chenying0907 136">
                <a:extLst>
                  <a:ext uri="{FF2B5EF4-FFF2-40B4-BE49-F238E27FC236}">
                    <a16:creationId xmlns:a16="http://schemas.microsoft.com/office/drawing/2014/main" id="{3F880760-2D45-44B9-9704-AC9AFCFE85C2}"/>
                  </a:ext>
                </a:extLst>
              </p:cNvPr>
              <p:cNvSpPr/>
              <p:nvPr/>
            </p:nvSpPr>
            <p:spPr>
              <a:xfrm>
                <a:off x="2678989" y="3303087"/>
                <a:ext cx="911524" cy="74358"/>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pic>
          <p:nvPicPr>
            <p:cNvPr id="54" name="图片 53">
              <a:extLst>
                <a:ext uri="{FF2B5EF4-FFF2-40B4-BE49-F238E27FC236}">
                  <a16:creationId xmlns:a16="http://schemas.microsoft.com/office/drawing/2014/main" id="{2AF7425E-00AD-4494-B8D8-A970476760F7}"/>
                </a:ext>
              </a:extLst>
            </p:cNvPr>
            <p:cNvPicPr>
              <a:picLocks noChangeAspect="1"/>
            </p:cNvPicPr>
            <p:nvPr/>
          </p:nvPicPr>
          <p:blipFill rotWithShape="1">
            <a:blip r:embed="rId6"/>
            <a:srcRect l="268" t="6297" r="4691" b="7013"/>
            <a:stretch/>
          </p:blipFill>
          <p:spPr>
            <a:xfrm>
              <a:off x="8267933" y="2633853"/>
              <a:ext cx="1563530" cy="900886"/>
            </a:xfrm>
            <a:prstGeom prst="rect">
              <a:avLst/>
            </a:prstGeom>
          </p:spPr>
        </p:pic>
        <p:sp>
          <p:nvSpPr>
            <p:cNvPr id="55" name="矩形 54">
              <a:extLst>
                <a:ext uri="{FF2B5EF4-FFF2-40B4-BE49-F238E27FC236}">
                  <a16:creationId xmlns:a16="http://schemas.microsoft.com/office/drawing/2014/main" id="{C5B17058-7142-4BB5-BA94-C40664F037E9}"/>
                </a:ext>
              </a:extLst>
            </p:cNvPr>
            <p:cNvSpPr/>
            <p:nvPr/>
          </p:nvSpPr>
          <p:spPr>
            <a:xfrm>
              <a:off x="10227064" y="4367181"/>
              <a:ext cx="353463" cy="217486"/>
            </a:xfrm>
            <a:prstGeom prst="rect">
              <a:avLst/>
            </a:prstGeom>
            <a:solidFill>
              <a:schemeClr val="accent3">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a:extLst>
                <a:ext uri="{FF2B5EF4-FFF2-40B4-BE49-F238E27FC236}">
                  <a16:creationId xmlns:a16="http://schemas.microsoft.com/office/drawing/2014/main" id="{598556D5-87CA-440B-A37A-0EE9479A1A83}"/>
                </a:ext>
              </a:extLst>
            </p:cNvPr>
            <p:cNvPicPr>
              <a:picLocks noChangeAspect="1"/>
            </p:cNvPicPr>
            <p:nvPr/>
          </p:nvPicPr>
          <p:blipFill>
            <a:blip r:embed="rId7"/>
            <a:stretch>
              <a:fillRect/>
            </a:stretch>
          </p:blipFill>
          <p:spPr>
            <a:xfrm>
              <a:off x="8325342" y="3613731"/>
              <a:ext cx="1348514" cy="936619"/>
            </a:xfrm>
            <a:prstGeom prst="rect">
              <a:avLst/>
            </a:prstGeom>
          </p:spPr>
        </p:pic>
      </p:grpSp>
      <p:sp>
        <p:nvSpPr>
          <p:cNvPr id="73" name="chenying0907 232">
            <a:extLst>
              <a:ext uri="{FF2B5EF4-FFF2-40B4-BE49-F238E27FC236}">
                <a16:creationId xmlns:a16="http://schemas.microsoft.com/office/drawing/2014/main" id="{32F4DED4-F9DE-4316-A5B3-2DDA92CFD64A}"/>
              </a:ext>
            </a:extLst>
          </p:cNvPr>
          <p:cNvSpPr/>
          <p:nvPr/>
        </p:nvSpPr>
        <p:spPr>
          <a:xfrm>
            <a:off x="780321" y="581188"/>
            <a:ext cx="866440" cy="107215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Tree>
    <p:extLst>
      <p:ext uri="{BB962C8B-B14F-4D97-AF65-F5344CB8AC3E}">
        <p14:creationId xmlns:p14="http://schemas.microsoft.com/office/powerpoint/2010/main" val="64294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062952" y="4056704"/>
            <a:ext cx="3416320" cy="646331"/>
          </a:xfrm>
          <a:prstGeom prst="rect">
            <a:avLst/>
          </a:prstGeom>
          <a:noFill/>
        </p:spPr>
        <p:txBody>
          <a:bodyPr wrap="none" rtlCol="0">
            <a:spAutoFit/>
          </a:bodyPr>
          <a:lstStyle/>
          <a:p>
            <a:pPr algn="r"/>
            <a:r>
              <a:rPr kumimoji="1" lang="zh-CN" altLang="en-US" sz="3600" dirty="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分工及进度安排</a:t>
            </a:r>
          </a:p>
        </p:txBody>
      </p:sp>
      <p:grpSp>
        <p:nvGrpSpPr>
          <p:cNvPr id="11" name="Group 70"/>
          <p:cNvGrpSpPr/>
          <p:nvPr/>
        </p:nvGrpSpPr>
        <p:grpSpPr>
          <a:xfrm>
            <a:off x="1798278" y="-226774"/>
            <a:ext cx="8602626" cy="8079856"/>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6" name="组 15"/>
          <p:cNvGrpSpPr/>
          <p:nvPr/>
        </p:nvGrpSpPr>
        <p:grpSpPr>
          <a:xfrm>
            <a:off x="4431238" y="1508012"/>
            <a:ext cx="2360904" cy="2195308"/>
            <a:chOff x="4431238" y="1508012"/>
            <a:chExt cx="2360904" cy="2195308"/>
          </a:xfrm>
        </p:grpSpPr>
        <p:sp>
          <p:nvSpPr>
            <p:cNvPr id="1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文本框 17"/>
            <p:cNvSpPr txBox="1"/>
            <p:nvPr/>
          </p:nvSpPr>
          <p:spPr>
            <a:xfrm>
              <a:off x="5378216" y="1833012"/>
              <a:ext cx="785793" cy="1323439"/>
            </a:xfrm>
            <a:prstGeom prst="rect">
              <a:avLst/>
            </a:prstGeom>
            <a:noFill/>
          </p:spPr>
          <p:txBody>
            <a:bodyPr wrap="none" rtlCol="0">
              <a:spAutoFit/>
            </a:bodyPr>
            <a:lstStyle/>
            <a:p>
              <a:pPr algn="r"/>
              <a:r>
                <a:rPr kumimoji="1" lang="en-US" altLang="zh-CN" sz="80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4</a:t>
              </a:r>
              <a:endParaRPr kumimoji="1" lang="zh-CN" altLang="en-US" sz="80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80708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B48F895-C8B5-44CA-9EC5-F87F74CC564E}"/>
              </a:ext>
            </a:extLst>
          </p:cNvPr>
          <p:cNvGrpSpPr/>
          <p:nvPr/>
        </p:nvGrpSpPr>
        <p:grpSpPr>
          <a:xfrm>
            <a:off x="-131845" y="2115804"/>
            <a:ext cx="3783236" cy="4153459"/>
            <a:chOff x="-114097" y="494452"/>
            <a:chExt cx="3783236" cy="4153459"/>
          </a:xfrm>
        </p:grpSpPr>
        <p:grpSp>
          <p:nvGrpSpPr>
            <p:cNvPr id="4" name="组合 3">
              <a:extLst>
                <a:ext uri="{FF2B5EF4-FFF2-40B4-BE49-F238E27FC236}">
                  <a16:creationId xmlns:a16="http://schemas.microsoft.com/office/drawing/2014/main" id="{D66CCAA7-CEDC-4D26-804A-ADE43A10B61E}"/>
                </a:ext>
              </a:extLst>
            </p:cNvPr>
            <p:cNvGrpSpPr/>
            <p:nvPr/>
          </p:nvGrpSpPr>
          <p:grpSpPr>
            <a:xfrm>
              <a:off x="-114097" y="494452"/>
              <a:ext cx="3783236" cy="4153459"/>
              <a:chOff x="7614398" y="1330459"/>
              <a:chExt cx="2971282" cy="3262943"/>
            </a:xfrm>
          </p:grpSpPr>
          <p:sp>
            <p:nvSpPr>
              <p:cNvPr id="27" name="任意形状 26"/>
              <p:cNvSpPr/>
              <p:nvPr/>
            </p:nvSpPr>
            <p:spPr>
              <a:xfrm rot="900000">
                <a:off x="7614398" y="1330459"/>
                <a:ext cx="2971282" cy="3225059"/>
              </a:xfrm>
              <a:custGeom>
                <a:avLst/>
                <a:gdLst>
                  <a:gd name="connsiteX0" fmla="*/ 0 w 2971282"/>
                  <a:gd name="connsiteY0" fmla="*/ 597501 h 3225059"/>
                  <a:gd name="connsiteX1" fmla="*/ 2243803 w 2971282"/>
                  <a:gd name="connsiteY1" fmla="*/ 0 h 3225059"/>
                  <a:gd name="connsiteX2" fmla="*/ 2628646 w 2971282"/>
                  <a:gd name="connsiteY2" fmla="*/ 1308668 h 3225059"/>
                  <a:gd name="connsiteX3" fmla="*/ 2971282 w 2971282"/>
                  <a:gd name="connsiteY3" fmla="*/ 2647321 h 3225059"/>
                  <a:gd name="connsiteX4" fmla="*/ 702717 w 2971282"/>
                  <a:gd name="connsiteY4" fmla="*/ 3225059 h 3225059"/>
                  <a:gd name="connsiteX5" fmla="*/ 0 w 2971282"/>
                  <a:gd name="connsiteY5" fmla="*/ 597501 h 322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82" h="3225059">
                    <a:moveTo>
                      <a:pt x="0" y="597501"/>
                    </a:moveTo>
                    <a:cubicBezTo>
                      <a:pt x="220066" y="604315"/>
                      <a:pt x="2260156" y="49065"/>
                      <a:pt x="2243803" y="0"/>
                    </a:cubicBezTo>
                    <a:cubicBezTo>
                      <a:pt x="2374783" y="393473"/>
                      <a:pt x="2464647" y="919829"/>
                      <a:pt x="2628646" y="1308668"/>
                    </a:cubicBezTo>
                    <a:cubicBezTo>
                      <a:pt x="2811022" y="1740848"/>
                      <a:pt x="2810710" y="2221138"/>
                      <a:pt x="2971282" y="2647321"/>
                    </a:cubicBezTo>
                    <a:cubicBezTo>
                      <a:pt x="2089927" y="2739726"/>
                      <a:pt x="1560554" y="3098717"/>
                      <a:pt x="702717" y="3225059"/>
                    </a:cubicBezTo>
                    <a:cubicBezTo>
                      <a:pt x="472994" y="2365334"/>
                      <a:pt x="185180" y="1460633"/>
                      <a:pt x="0" y="59750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9" name="任意形状 28"/>
              <p:cNvSpPr/>
              <p:nvPr/>
            </p:nvSpPr>
            <p:spPr>
              <a:xfrm rot="900000">
                <a:off x="7902171" y="3546438"/>
                <a:ext cx="2391770" cy="1046964"/>
              </a:xfrm>
              <a:custGeom>
                <a:avLst/>
                <a:gdLst>
                  <a:gd name="connsiteX0" fmla="*/ 0 w 2391770"/>
                  <a:gd name="connsiteY0" fmla="*/ 602437 h 1046964"/>
                  <a:gd name="connsiteX1" fmla="*/ 65159 w 2391770"/>
                  <a:gd name="connsiteY1" fmla="*/ 589498 h 1046964"/>
                  <a:gd name="connsiteX2" fmla="*/ 2218818 w 2391770"/>
                  <a:gd name="connsiteY2" fmla="*/ 16366 h 1046964"/>
                  <a:gd name="connsiteX3" fmla="*/ 2268042 w 2391770"/>
                  <a:gd name="connsiteY3" fmla="*/ 0 h 1046964"/>
                  <a:gd name="connsiteX4" fmla="*/ 2296139 w 2391770"/>
                  <a:gd name="connsiteY4" fmla="*/ 141041 h 1046964"/>
                  <a:gd name="connsiteX5" fmla="*/ 2391770 w 2391770"/>
                  <a:gd name="connsiteY5" fmla="*/ 469226 h 1046964"/>
                  <a:gd name="connsiteX6" fmla="*/ 123205 w 2391770"/>
                  <a:gd name="connsiteY6" fmla="*/ 1046964 h 104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770" h="1046964">
                    <a:moveTo>
                      <a:pt x="0" y="602437"/>
                    </a:moveTo>
                    <a:lnTo>
                      <a:pt x="65159" y="589498"/>
                    </a:lnTo>
                    <a:cubicBezTo>
                      <a:pt x="598376" y="479849"/>
                      <a:pt x="1743711" y="171011"/>
                      <a:pt x="2218818" y="16366"/>
                    </a:cubicBezTo>
                    <a:lnTo>
                      <a:pt x="2268042" y="0"/>
                    </a:lnTo>
                    <a:lnTo>
                      <a:pt x="2296139" y="141041"/>
                    </a:lnTo>
                    <a:cubicBezTo>
                      <a:pt x="2321539" y="252753"/>
                      <a:pt x="2351627" y="362680"/>
                      <a:pt x="2391770" y="469226"/>
                    </a:cubicBezTo>
                    <a:cubicBezTo>
                      <a:pt x="1510415" y="561631"/>
                      <a:pt x="981042" y="920623"/>
                      <a:pt x="123205" y="1046964"/>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0" name="文本框 29"/>
              <p:cNvSpPr txBox="1"/>
              <p:nvPr/>
            </p:nvSpPr>
            <p:spPr>
              <a:xfrm>
                <a:off x="8793816" y="3909021"/>
                <a:ext cx="670918" cy="362682"/>
              </a:xfrm>
              <a:prstGeom prst="rect">
                <a:avLst/>
              </a:prstGeom>
              <a:noFill/>
            </p:spPr>
            <p:txBody>
              <a:bodyPr wrap="square" rtlCol="0">
                <a:spAutoFit/>
              </a:bodyPr>
              <a:lstStyle/>
              <a:p>
                <a:r>
                  <a:rPr lang="zh-CN" altLang="en-US" sz="2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爬虫</a:t>
                </a:r>
                <a:endParaRPr kumimoji="1" lang="zh-CN" altLang="en-US" sz="2400" dirty="0">
                  <a:solidFill>
                    <a:schemeClr val="tx2"/>
                  </a:solidFill>
                </a:endParaRPr>
              </a:p>
            </p:txBody>
          </p:sp>
        </p:grpSp>
        <p:grpSp>
          <p:nvGrpSpPr>
            <p:cNvPr id="17" name="Group 44">
              <a:extLst>
                <a:ext uri="{FF2B5EF4-FFF2-40B4-BE49-F238E27FC236}">
                  <a16:creationId xmlns:a16="http://schemas.microsoft.com/office/drawing/2014/main" id="{5A59B727-6377-482F-AF29-A55C6AF54F99}"/>
                </a:ext>
              </a:extLst>
            </p:cNvPr>
            <p:cNvGrpSpPr/>
            <p:nvPr/>
          </p:nvGrpSpPr>
          <p:grpSpPr>
            <a:xfrm>
              <a:off x="518758" y="1318215"/>
              <a:ext cx="596932" cy="710534"/>
              <a:chOff x="-1" y="-215241"/>
              <a:chExt cx="807368" cy="981685"/>
            </a:xfrm>
          </p:grpSpPr>
          <p:sp>
            <p:nvSpPr>
              <p:cNvPr id="18" name="chenying0907 42">
                <a:extLst>
                  <a:ext uri="{FF2B5EF4-FFF2-40B4-BE49-F238E27FC236}">
                    <a16:creationId xmlns:a16="http://schemas.microsoft.com/office/drawing/2014/main" id="{13437C9A-40DD-4C64-8BE2-B5E82A8C455B}"/>
                  </a:ext>
                </a:extLst>
              </p:cNvPr>
              <p:cNvSpPr/>
              <p:nvPr/>
            </p:nvSpPr>
            <p:spPr>
              <a:xfrm>
                <a:off x="-1" y="-38767"/>
                <a:ext cx="792824" cy="805211"/>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9" name="chenying0907 43">
                <a:extLst>
                  <a:ext uri="{FF2B5EF4-FFF2-40B4-BE49-F238E27FC236}">
                    <a16:creationId xmlns:a16="http://schemas.microsoft.com/office/drawing/2014/main" id="{18F2BD5D-30B6-4614-8F63-BC07F9F0E967}"/>
                  </a:ext>
                </a:extLst>
              </p:cNvPr>
              <p:cNvSpPr/>
              <p:nvPr/>
            </p:nvSpPr>
            <p:spPr>
              <a:xfrm>
                <a:off x="165100" y="-215241"/>
                <a:ext cx="642267" cy="718974"/>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20" name="chenying0907 148">
              <a:extLst>
                <a:ext uri="{FF2B5EF4-FFF2-40B4-BE49-F238E27FC236}">
                  <a16:creationId xmlns:a16="http://schemas.microsoft.com/office/drawing/2014/main" id="{6805BD62-E40B-4DCE-8075-0443BC0616E6}"/>
                </a:ext>
              </a:extLst>
            </p:cNvPr>
            <p:cNvSpPr/>
            <p:nvPr/>
          </p:nvSpPr>
          <p:spPr>
            <a:xfrm>
              <a:off x="1208091" y="1426880"/>
              <a:ext cx="2093031" cy="22616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但远琦：爬取功能实现，电影数据数据库功能实现，用户数据的数据库功能实现</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endParaRPr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8" name="组合 7">
            <a:extLst>
              <a:ext uri="{FF2B5EF4-FFF2-40B4-BE49-F238E27FC236}">
                <a16:creationId xmlns:a16="http://schemas.microsoft.com/office/drawing/2014/main" id="{287535A4-4A3E-437E-AEC3-11D437C825CD}"/>
              </a:ext>
            </a:extLst>
          </p:cNvPr>
          <p:cNvGrpSpPr/>
          <p:nvPr/>
        </p:nvGrpSpPr>
        <p:grpSpPr>
          <a:xfrm>
            <a:off x="3265066" y="1761476"/>
            <a:ext cx="4282181" cy="4919567"/>
            <a:chOff x="3365569" y="1761310"/>
            <a:chExt cx="4282181" cy="4919567"/>
          </a:xfrm>
        </p:grpSpPr>
        <p:grpSp>
          <p:nvGrpSpPr>
            <p:cNvPr id="2" name="组合 1">
              <a:extLst>
                <a:ext uri="{FF2B5EF4-FFF2-40B4-BE49-F238E27FC236}">
                  <a16:creationId xmlns:a16="http://schemas.microsoft.com/office/drawing/2014/main" id="{919A6210-8DF4-49D3-85AA-9E53E67A70F1}"/>
                </a:ext>
              </a:extLst>
            </p:cNvPr>
            <p:cNvGrpSpPr/>
            <p:nvPr/>
          </p:nvGrpSpPr>
          <p:grpSpPr>
            <a:xfrm>
              <a:off x="3365569" y="1761310"/>
              <a:ext cx="4282181" cy="4919567"/>
              <a:chOff x="1685126" y="1237393"/>
              <a:chExt cx="2971282" cy="3262943"/>
            </a:xfrm>
          </p:grpSpPr>
          <p:sp>
            <p:nvSpPr>
              <p:cNvPr id="13" name="任意形状 12"/>
              <p:cNvSpPr/>
              <p:nvPr/>
            </p:nvSpPr>
            <p:spPr>
              <a:xfrm rot="900000">
                <a:off x="1685126" y="1237393"/>
                <a:ext cx="2971282" cy="3225059"/>
              </a:xfrm>
              <a:custGeom>
                <a:avLst/>
                <a:gdLst>
                  <a:gd name="connsiteX0" fmla="*/ 0 w 2971282"/>
                  <a:gd name="connsiteY0" fmla="*/ 597501 h 3225059"/>
                  <a:gd name="connsiteX1" fmla="*/ 2243803 w 2971282"/>
                  <a:gd name="connsiteY1" fmla="*/ 0 h 3225059"/>
                  <a:gd name="connsiteX2" fmla="*/ 2628646 w 2971282"/>
                  <a:gd name="connsiteY2" fmla="*/ 1308668 h 3225059"/>
                  <a:gd name="connsiteX3" fmla="*/ 2971282 w 2971282"/>
                  <a:gd name="connsiteY3" fmla="*/ 2647321 h 3225059"/>
                  <a:gd name="connsiteX4" fmla="*/ 702717 w 2971282"/>
                  <a:gd name="connsiteY4" fmla="*/ 3225059 h 3225059"/>
                  <a:gd name="connsiteX5" fmla="*/ 0 w 2971282"/>
                  <a:gd name="connsiteY5" fmla="*/ 597501 h 322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82" h="3225059">
                    <a:moveTo>
                      <a:pt x="0" y="597501"/>
                    </a:moveTo>
                    <a:cubicBezTo>
                      <a:pt x="220066" y="604315"/>
                      <a:pt x="2260156" y="49065"/>
                      <a:pt x="2243803" y="0"/>
                    </a:cubicBezTo>
                    <a:cubicBezTo>
                      <a:pt x="2374783" y="393473"/>
                      <a:pt x="2464647" y="919829"/>
                      <a:pt x="2628646" y="1308668"/>
                    </a:cubicBezTo>
                    <a:cubicBezTo>
                      <a:pt x="2811022" y="1740848"/>
                      <a:pt x="2810710" y="2221138"/>
                      <a:pt x="2971282" y="2647321"/>
                    </a:cubicBezTo>
                    <a:cubicBezTo>
                      <a:pt x="2089927" y="2739726"/>
                      <a:pt x="1560554" y="3098717"/>
                      <a:pt x="702717" y="3225059"/>
                    </a:cubicBezTo>
                    <a:cubicBezTo>
                      <a:pt x="472994" y="2365334"/>
                      <a:pt x="185180" y="1460633"/>
                      <a:pt x="0" y="59750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任意形状 9"/>
              <p:cNvSpPr/>
              <p:nvPr/>
            </p:nvSpPr>
            <p:spPr>
              <a:xfrm rot="900000">
                <a:off x="1972899" y="3453372"/>
                <a:ext cx="2391770" cy="1046964"/>
              </a:xfrm>
              <a:custGeom>
                <a:avLst/>
                <a:gdLst>
                  <a:gd name="connsiteX0" fmla="*/ 0 w 2391770"/>
                  <a:gd name="connsiteY0" fmla="*/ 602437 h 1046964"/>
                  <a:gd name="connsiteX1" fmla="*/ 65159 w 2391770"/>
                  <a:gd name="connsiteY1" fmla="*/ 589498 h 1046964"/>
                  <a:gd name="connsiteX2" fmla="*/ 2218818 w 2391770"/>
                  <a:gd name="connsiteY2" fmla="*/ 16366 h 1046964"/>
                  <a:gd name="connsiteX3" fmla="*/ 2268042 w 2391770"/>
                  <a:gd name="connsiteY3" fmla="*/ 0 h 1046964"/>
                  <a:gd name="connsiteX4" fmla="*/ 2296139 w 2391770"/>
                  <a:gd name="connsiteY4" fmla="*/ 141041 h 1046964"/>
                  <a:gd name="connsiteX5" fmla="*/ 2391770 w 2391770"/>
                  <a:gd name="connsiteY5" fmla="*/ 469226 h 1046964"/>
                  <a:gd name="connsiteX6" fmla="*/ 123205 w 2391770"/>
                  <a:gd name="connsiteY6" fmla="*/ 1046964 h 104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770" h="1046964">
                    <a:moveTo>
                      <a:pt x="0" y="602437"/>
                    </a:moveTo>
                    <a:lnTo>
                      <a:pt x="65159" y="589498"/>
                    </a:lnTo>
                    <a:cubicBezTo>
                      <a:pt x="598376" y="479849"/>
                      <a:pt x="1743711" y="171011"/>
                      <a:pt x="2218818" y="16366"/>
                    </a:cubicBezTo>
                    <a:lnTo>
                      <a:pt x="2268042" y="0"/>
                    </a:lnTo>
                    <a:lnTo>
                      <a:pt x="2296139" y="141041"/>
                    </a:lnTo>
                    <a:cubicBezTo>
                      <a:pt x="2321539" y="252753"/>
                      <a:pt x="2351627" y="362680"/>
                      <a:pt x="2391770" y="469226"/>
                    </a:cubicBezTo>
                    <a:cubicBezTo>
                      <a:pt x="1510415" y="561631"/>
                      <a:pt x="981042" y="920623"/>
                      <a:pt x="123205" y="1046964"/>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文本框 13"/>
              <p:cNvSpPr txBox="1"/>
              <p:nvPr/>
            </p:nvSpPr>
            <p:spPr>
              <a:xfrm>
                <a:off x="2917278" y="3826524"/>
                <a:ext cx="555694" cy="308688"/>
              </a:xfrm>
              <a:prstGeom prst="rect">
                <a:avLst/>
              </a:prstGeom>
              <a:noFill/>
            </p:spPr>
            <p:txBody>
              <a:bodyPr wrap="square" rtlCol="0">
                <a:spAutoFit/>
              </a:bodyPr>
              <a:lstStyle/>
              <a:p>
                <a:r>
                  <a:rPr lang="zh-CN" altLang="en-US" sz="2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前端</a:t>
                </a:r>
                <a:endParaRPr kumimoji="1" lang="zh-CN" altLang="en-US" sz="2400" dirty="0">
                  <a:solidFill>
                    <a:schemeClr val="tx2"/>
                  </a:solidFill>
                </a:endParaRPr>
              </a:p>
            </p:txBody>
          </p:sp>
        </p:grpSp>
        <p:sp>
          <p:nvSpPr>
            <p:cNvPr id="21" name="chenying0907 148">
              <a:extLst>
                <a:ext uri="{FF2B5EF4-FFF2-40B4-BE49-F238E27FC236}">
                  <a16:creationId xmlns:a16="http://schemas.microsoft.com/office/drawing/2014/main" id="{63A637C7-31C3-43E3-894F-289DB64F26A0}"/>
                </a:ext>
              </a:extLst>
            </p:cNvPr>
            <p:cNvSpPr/>
            <p:nvPr/>
          </p:nvSpPr>
          <p:spPr>
            <a:xfrm>
              <a:off x="4898651" y="2701100"/>
              <a:ext cx="2117603" cy="11536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陈润泽：制作数据可视化，生成报表界面</a:t>
              </a:r>
              <a:endParaRPr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2" name="chenying0907 148">
              <a:extLst>
                <a:ext uri="{FF2B5EF4-FFF2-40B4-BE49-F238E27FC236}">
                  <a16:creationId xmlns:a16="http://schemas.microsoft.com/office/drawing/2014/main" id="{29E7EC8E-AD20-44F7-B9E1-3AEEA8EF9FF4}"/>
                </a:ext>
              </a:extLst>
            </p:cNvPr>
            <p:cNvSpPr/>
            <p:nvPr/>
          </p:nvSpPr>
          <p:spPr>
            <a:xfrm>
              <a:off x="4844185" y="4278601"/>
              <a:ext cx="2172069" cy="7843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赵昕玥：制作网站首页和登录界面</a:t>
              </a:r>
              <a:endParaRPr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33" name="Group 44">
              <a:extLst>
                <a:ext uri="{FF2B5EF4-FFF2-40B4-BE49-F238E27FC236}">
                  <a16:creationId xmlns:a16="http://schemas.microsoft.com/office/drawing/2014/main" id="{8CE0F3C4-FEFA-4B7B-A62C-74AA2ECB1BBA}"/>
                </a:ext>
              </a:extLst>
            </p:cNvPr>
            <p:cNvGrpSpPr/>
            <p:nvPr/>
          </p:nvGrpSpPr>
          <p:grpSpPr>
            <a:xfrm>
              <a:off x="4135940" y="4110145"/>
              <a:ext cx="596931" cy="636023"/>
              <a:chOff x="-1" y="243306"/>
              <a:chExt cx="807367" cy="878741"/>
            </a:xfrm>
          </p:grpSpPr>
          <p:sp>
            <p:nvSpPr>
              <p:cNvPr id="34" name="chenying0907 42">
                <a:extLst>
                  <a:ext uri="{FF2B5EF4-FFF2-40B4-BE49-F238E27FC236}">
                    <a16:creationId xmlns:a16="http://schemas.microsoft.com/office/drawing/2014/main" id="{3ED62570-22E1-479A-B1C2-507741238F62}"/>
                  </a:ext>
                </a:extLst>
              </p:cNvPr>
              <p:cNvSpPr/>
              <p:nvPr/>
            </p:nvSpPr>
            <p:spPr>
              <a:xfrm>
                <a:off x="-1" y="316840"/>
                <a:ext cx="792823" cy="805207"/>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5" name="chenying0907 43">
                <a:extLst>
                  <a:ext uri="{FF2B5EF4-FFF2-40B4-BE49-F238E27FC236}">
                    <a16:creationId xmlns:a16="http://schemas.microsoft.com/office/drawing/2014/main" id="{00F981FD-414F-4E56-8DA3-2EDF3CA09D68}"/>
                  </a:ext>
                </a:extLst>
              </p:cNvPr>
              <p:cNvSpPr/>
              <p:nvPr/>
            </p:nvSpPr>
            <p:spPr>
              <a:xfrm>
                <a:off x="165100" y="243306"/>
                <a:ext cx="642266" cy="718969"/>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grpSp>
        <p:grpSp>
          <p:nvGrpSpPr>
            <p:cNvPr id="36" name="Group 44">
              <a:extLst>
                <a:ext uri="{FF2B5EF4-FFF2-40B4-BE49-F238E27FC236}">
                  <a16:creationId xmlns:a16="http://schemas.microsoft.com/office/drawing/2014/main" id="{E8D995AC-8738-4641-9436-9F0B7A422090}"/>
                </a:ext>
              </a:extLst>
            </p:cNvPr>
            <p:cNvGrpSpPr/>
            <p:nvPr/>
          </p:nvGrpSpPr>
          <p:grpSpPr>
            <a:xfrm>
              <a:off x="4115501" y="2583385"/>
              <a:ext cx="596930" cy="656335"/>
              <a:chOff x="0" y="0"/>
              <a:chExt cx="807366" cy="906807"/>
            </a:xfrm>
          </p:grpSpPr>
          <p:sp>
            <p:nvSpPr>
              <p:cNvPr id="37" name="chenying0907 42">
                <a:extLst>
                  <a:ext uri="{FF2B5EF4-FFF2-40B4-BE49-F238E27FC236}">
                    <a16:creationId xmlns:a16="http://schemas.microsoft.com/office/drawing/2014/main" id="{BC7920D2-B748-4BB5-B2D5-567F39C4B52D}"/>
                  </a:ext>
                </a:extLst>
              </p:cNvPr>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8" name="chenying0907 43">
                <a:extLst>
                  <a:ext uri="{FF2B5EF4-FFF2-40B4-BE49-F238E27FC236}">
                    <a16:creationId xmlns:a16="http://schemas.microsoft.com/office/drawing/2014/main" id="{DC55FB48-C57B-4573-A122-A9AE5E086002}"/>
                  </a:ext>
                </a:extLst>
              </p:cNvPr>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nvGrpSpPr>
          <p:cNvPr id="7" name="组合 6">
            <a:extLst>
              <a:ext uri="{FF2B5EF4-FFF2-40B4-BE49-F238E27FC236}">
                <a16:creationId xmlns:a16="http://schemas.microsoft.com/office/drawing/2014/main" id="{7E3C1B4B-BF54-4C1A-8632-CA9A965EEE87}"/>
              </a:ext>
            </a:extLst>
          </p:cNvPr>
          <p:cNvGrpSpPr/>
          <p:nvPr/>
        </p:nvGrpSpPr>
        <p:grpSpPr>
          <a:xfrm>
            <a:off x="7245025" y="1409032"/>
            <a:ext cx="5061726" cy="5567336"/>
            <a:chOff x="7347420" y="280278"/>
            <a:chExt cx="4848403" cy="5262505"/>
          </a:xfrm>
        </p:grpSpPr>
        <p:grpSp>
          <p:nvGrpSpPr>
            <p:cNvPr id="3" name="组合 2">
              <a:extLst>
                <a:ext uri="{FF2B5EF4-FFF2-40B4-BE49-F238E27FC236}">
                  <a16:creationId xmlns:a16="http://schemas.microsoft.com/office/drawing/2014/main" id="{CDDC28F7-A506-4FE5-A91C-48C3638AA561}"/>
                </a:ext>
              </a:extLst>
            </p:cNvPr>
            <p:cNvGrpSpPr/>
            <p:nvPr/>
          </p:nvGrpSpPr>
          <p:grpSpPr>
            <a:xfrm>
              <a:off x="7347420" y="280278"/>
              <a:ext cx="4848403" cy="5262505"/>
              <a:chOff x="4649762" y="1396002"/>
              <a:chExt cx="2971282" cy="3225059"/>
            </a:xfrm>
          </p:grpSpPr>
          <p:sp>
            <p:nvSpPr>
              <p:cNvPr id="23" name="任意形状 22"/>
              <p:cNvSpPr/>
              <p:nvPr/>
            </p:nvSpPr>
            <p:spPr>
              <a:xfrm rot="900000">
                <a:off x="4649762" y="1396002"/>
                <a:ext cx="2971282" cy="3225059"/>
              </a:xfrm>
              <a:custGeom>
                <a:avLst/>
                <a:gdLst>
                  <a:gd name="connsiteX0" fmla="*/ 0 w 2971282"/>
                  <a:gd name="connsiteY0" fmla="*/ 597501 h 3225059"/>
                  <a:gd name="connsiteX1" fmla="*/ 2243803 w 2971282"/>
                  <a:gd name="connsiteY1" fmla="*/ 0 h 3225059"/>
                  <a:gd name="connsiteX2" fmla="*/ 2628646 w 2971282"/>
                  <a:gd name="connsiteY2" fmla="*/ 1308668 h 3225059"/>
                  <a:gd name="connsiteX3" fmla="*/ 2971282 w 2971282"/>
                  <a:gd name="connsiteY3" fmla="*/ 2647321 h 3225059"/>
                  <a:gd name="connsiteX4" fmla="*/ 702717 w 2971282"/>
                  <a:gd name="connsiteY4" fmla="*/ 3225059 h 3225059"/>
                  <a:gd name="connsiteX5" fmla="*/ 0 w 2971282"/>
                  <a:gd name="connsiteY5" fmla="*/ 597501 h 322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82" h="3225059">
                    <a:moveTo>
                      <a:pt x="0" y="597501"/>
                    </a:moveTo>
                    <a:cubicBezTo>
                      <a:pt x="220066" y="604315"/>
                      <a:pt x="2260156" y="49065"/>
                      <a:pt x="2243803" y="0"/>
                    </a:cubicBezTo>
                    <a:cubicBezTo>
                      <a:pt x="2374783" y="393473"/>
                      <a:pt x="2464647" y="919829"/>
                      <a:pt x="2628646" y="1308668"/>
                    </a:cubicBezTo>
                    <a:cubicBezTo>
                      <a:pt x="2811022" y="1740848"/>
                      <a:pt x="2810710" y="2221138"/>
                      <a:pt x="2971282" y="2647321"/>
                    </a:cubicBezTo>
                    <a:cubicBezTo>
                      <a:pt x="2089927" y="2739726"/>
                      <a:pt x="1560554" y="3098717"/>
                      <a:pt x="702717" y="3225059"/>
                    </a:cubicBezTo>
                    <a:cubicBezTo>
                      <a:pt x="472994" y="2365334"/>
                      <a:pt x="185180" y="1460633"/>
                      <a:pt x="0" y="59750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任意形状 24"/>
              <p:cNvSpPr/>
              <p:nvPr/>
            </p:nvSpPr>
            <p:spPr>
              <a:xfrm rot="900000">
                <a:off x="4937535" y="3499905"/>
                <a:ext cx="2391770" cy="1046964"/>
              </a:xfrm>
              <a:custGeom>
                <a:avLst/>
                <a:gdLst>
                  <a:gd name="connsiteX0" fmla="*/ 0 w 2391770"/>
                  <a:gd name="connsiteY0" fmla="*/ 602437 h 1046964"/>
                  <a:gd name="connsiteX1" fmla="*/ 65159 w 2391770"/>
                  <a:gd name="connsiteY1" fmla="*/ 589498 h 1046964"/>
                  <a:gd name="connsiteX2" fmla="*/ 2218818 w 2391770"/>
                  <a:gd name="connsiteY2" fmla="*/ 16366 h 1046964"/>
                  <a:gd name="connsiteX3" fmla="*/ 2268042 w 2391770"/>
                  <a:gd name="connsiteY3" fmla="*/ 0 h 1046964"/>
                  <a:gd name="connsiteX4" fmla="*/ 2296139 w 2391770"/>
                  <a:gd name="connsiteY4" fmla="*/ 141041 h 1046964"/>
                  <a:gd name="connsiteX5" fmla="*/ 2391770 w 2391770"/>
                  <a:gd name="connsiteY5" fmla="*/ 469226 h 1046964"/>
                  <a:gd name="connsiteX6" fmla="*/ 123205 w 2391770"/>
                  <a:gd name="connsiteY6" fmla="*/ 1046964 h 104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770" h="1046964">
                    <a:moveTo>
                      <a:pt x="0" y="602437"/>
                    </a:moveTo>
                    <a:lnTo>
                      <a:pt x="65159" y="589498"/>
                    </a:lnTo>
                    <a:cubicBezTo>
                      <a:pt x="598376" y="479849"/>
                      <a:pt x="1743711" y="171011"/>
                      <a:pt x="2218818" y="16366"/>
                    </a:cubicBezTo>
                    <a:lnTo>
                      <a:pt x="2268042" y="0"/>
                    </a:lnTo>
                    <a:lnTo>
                      <a:pt x="2296139" y="141041"/>
                    </a:lnTo>
                    <a:cubicBezTo>
                      <a:pt x="2321539" y="252753"/>
                      <a:pt x="2351627" y="362680"/>
                      <a:pt x="2391770" y="469226"/>
                    </a:cubicBezTo>
                    <a:cubicBezTo>
                      <a:pt x="1510415" y="561631"/>
                      <a:pt x="981042" y="920623"/>
                      <a:pt x="123205" y="1046964"/>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文本框 25"/>
              <p:cNvSpPr txBox="1"/>
              <p:nvPr/>
            </p:nvSpPr>
            <p:spPr>
              <a:xfrm>
                <a:off x="5879994" y="3895931"/>
                <a:ext cx="490672" cy="282926"/>
              </a:xfrm>
              <a:prstGeom prst="rect">
                <a:avLst/>
              </a:prstGeom>
              <a:noFill/>
            </p:spPr>
            <p:txBody>
              <a:bodyPr wrap="square" rtlCol="0">
                <a:spAutoFit/>
              </a:bodyPr>
              <a:lstStyle/>
              <a:p>
                <a:r>
                  <a:rPr lang="zh-CN" altLang="en-US" sz="2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后端</a:t>
                </a:r>
                <a:endParaRPr kumimoji="1" lang="zh-CN" altLang="en-US" sz="2400" dirty="0">
                  <a:solidFill>
                    <a:schemeClr val="tx2"/>
                  </a:solidFill>
                </a:endParaRPr>
              </a:p>
            </p:txBody>
          </p:sp>
        </p:grpSp>
        <p:sp>
          <p:nvSpPr>
            <p:cNvPr id="22" name="chenying0907 148">
              <a:extLst>
                <a:ext uri="{FF2B5EF4-FFF2-40B4-BE49-F238E27FC236}">
                  <a16:creationId xmlns:a16="http://schemas.microsoft.com/office/drawing/2014/main" id="{4A067878-D928-47BC-BB7A-FD141420F038}"/>
                </a:ext>
              </a:extLst>
            </p:cNvPr>
            <p:cNvSpPr/>
            <p:nvPr/>
          </p:nvSpPr>
          <p:spPr>
            <a:xfrm>
              <a:off x="8729590" y="2490999"/>
              <a:ext cx="2876421" cy="1892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姜昊：服务器系统的调配、服务器环境的配置、数据库管理，实现数据库中数据与网页的连接使用</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endParaRPr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1" name="chenying0907 148">
              <a:extLst>
                <a:ext uri="{FF2B5EF4-FFF2-40B4-BE49-F238E27FC236}">
                  <a16:creationId xmlns:a16="http://schemas.microsoft.com/office/drawing/2014/main" id="{CC289EBF-A017-42F7-8160-6ECE377F19DE}"/>
                </a:ext>
              </a:extLst>
            </p:cNvPr>
            <p:cNvSpPr/>
            <p:nvPr/>
          </p:nvSpPr>
          <p:spPr>
            <a:xfrm>
              <a:off x="8740614" y="1127951"/>
              <a:ext cx="2904280" cy="14395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许浚伟：实现数据库</a:t>
              </a:r>
              <a:r>
                <a:rPr lang="en-US" altLang="zh-CN" sz="2000" dirty="0">
                  <a:latin typeface="萝莉体 第二版" panose="02000500000000000000" pitchFamily="2" charset="-122"/>
                  <a:ea typeface="萝莉体 第二版" panose="02000500000000000000" pitchFamily="2" charset="-122"/>
                  <a:cs typeface="萝莉体 第二版" panose="02000500000000000000" pitchFamily="2" charset="-122"/>
                </a:rPr>
                <a:t>-</a:t>
              </a:r>
              <a:r>
                <a:rPr lang="zh-CN" alt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浏览器的对接（具体为数据的预处理和传递）</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endParaRPr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39" name="Group 44">
              <a:extLst>
                <a:ext uri="{FF2B5EF4-FFF2-40B4-BE49-F238E27FC236}">
                  <a16:creationId xmlns:a16="http://schemas.microsoft.com/office/drawing/2014/main" id="{01D47D73-DDF4-486A-902D-FEB6557CB640}"/>
                </a:ext>
              </a:extLst>
            </p:cNvPr>
            <p:cNvGrpSpPr/>
            <p:nvPr/>
          </p:nvGrpSpPr>
          <p:grpSpPr>
            <a:xfrm>
              <a:off x="8093745" y="2378252"/>
              <a:ext cx="586178" cy="656336"/>
              <a:chOff x="-149177" y="-1"/>
              <a:chExt cx="792823" cy="906809"/>
            </a:xfrm>
          </p:grpSpPr>
          <p:sp>
            <p:nvSpPr>
              <p:cNvPr id="40" name="chenying0907 42">
                <a:extLst>
                  <a:ext uri="{FF2B5EF4-FFF2-40B4-BE49-F238E27FC236}">
                    <a16:creationId xmlns:a16="http://schemas.microsoft.com/office/drawing/2014/main" id="{571BAB13-C863-48A9-80B6-E148D576B708}"/>
                  </a:ext>
                </a:extLst>
              </p:cNvPr>
              <p:cNvSpPr/>
              <p:nvPr/>
            </p:nvSpPr>
            <p:spPr>
              <a:xfrm>
                <a:off x="-149177"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1" name="chenying0907 43">
                <a:extLst>
                  <a:ext uri="{FF2B5EF4-FFF2-40B4-BE49-F238E27FC236}">
                    <a16:creationId xmlns:a16="http://schemas.microsoft.com/office/drawing/2014/main" id="{4BCA8E4B-33BC-4419-B423-5651737AF5F0}"/>
                  </a:ext>
                </a:extLst>
              </p:cNvPr>
              <p:cNvSpPr/>
              <p:nvPr/>
            </p:nvSpPr>
            <p:spPr>
              <a:xfrm>
                <a:off x="-36720" y="-1"/>
                <a:ext cx="642266" cy="718971"/>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p>
            </p:txBody>
          </p:sp>
        </p:grpSp>
        <p:grpSp>
          <p:nvGrpSpPr>
            <p:cNvPr id="42" name="Group 44">
              <a:extLst>
                <a:ext uri="{FF2B5EF4-FFF2-40B4-BE49-F238E27FC236}">
                  <a16:creationId xmlns:a16="http://schemas.microsoft.com/office/drawing/2014/main" id="{49401E77-C2E5-4775-9A59-E47CC1E2A5DA}"/>
                </a:ext>
              </a:extLst>
            </p:cNvPr>
            <p:cNvGrpSpPr/>
            <p:nvPr/>
          </p:nvGrpSpPr>
          <p:grpSpPr>
            <a:xfrm>
              <a:off x="8090285" y="905505"/>
              <a:ext cx="596933" cy="669144"/>
              <a:chOff x="-140404" y="61914"/>
              <a:chExt cx="807372" cy="924504"/>
            </a:xfrm>
          </p:grpSpPr>
          <p:sp>
            <p:nvSpPr>
              <p:cNvPr id="43" name="chenying0907 42">
                <a:extLst>
                  <a:ext uri="{FF2B5EF4-FFF2-40B4-BE49-F238E27FC236}">
                    <a16:creationId xmlns:a16="http://schemas.microsoft.com/office/drawing/2014/main" id="{05357762-C919-4F57-93AA-92DC72E104A1}"/>
                  </a:ext>
                </a:extLst>
              </p:cNvPr>
              <p:cNvSpPr/>
              <p:nvPr/>
            </p:nvSpPr>
            <p:spPr>
              <a:xfrm>
                <a:off x="-140404" y="181210"/>
                <a:ext cx="792821"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4" name="chenying0907 43">
                <a:extLst>
                  <a:ext uri="{FF2B5EF4-FFF2-40B4-BE49-F238E27FC236}">
                    <a16:creationId xmlns:a16="http://schemas.microsoft.com/office/drawing/2014/main" id="{1F46A3A8-A704-4AD8-A0FA-9D9B2CC1B915}"/>
                  </a:ext>
                </a:extLst>
              </p:cNvPr>
              <p:cNvSpPr/>
              <p:nvPr/>
            </p:nvSpPr>
            <p:spPr>
              <a:xfrm>
                <a:off x="24701" y="61914"/>
                <a:ext cx="642267" cy="718971"/>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sp>
        <p:nvSpPr>
          <p:cNvPr id="46" name="chenying0907 232">
            <a:extLst>
              <a:ext uri="{FF2B5EF4-FFF2-40B4-BE49-F238E27FC236}">
                <a16:creationId xmlns:a16="http://schemas.microsoft.com/office/drawing/2014/main" id="{1FBE260B-49FD-446E-91B3-308841D626AE}"/>
              </a:ext>
            </a:extLst>
          </p:cNvPr>
          <p:cNvSpPr/>
          <p:nvPr/>
        </p:nvSpPr>
        <p:spPr>
          <a:xfrm>
            <a:off x="3749726" y="437795"/>
            <a:ext cx="1148926" cy="135394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
        <p:nvSpPr>
          <p:cNvPr id="48" name="chenying0907 148">
            <a:extLst>
              <a:ext uri="{FF2B5EF4-FFF2-40B4-BE49-F238E27FC236}">
                <a16:creationId xmlns:a16="http://schemas.microsoft.com/office/drawing/2014/main" id="{7D97A353-DCEC-4FAB-9894-2942CF93F48B}"/>
              </a:ext>
            </a:extLst>
          </p:cNvPr>
          <p:cNvSpPr/>
          <p:nvPr/>
        </p:nvSpPr>
        <p:spPr>
          <a:xfrm>
            <a:off x="5167381" y="841278"/>
            <a:ext cx="1921168" cy="6853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600" dirty="0">
                <a:latin typeface="萝莉体 第二版" panose="02000500000000000000" pitchFamily="2" charset="-122"/>
                <a:ea typeface="萝莉体 第二版" panose="02000500000000000000" pitchFamily="2" charset="-122"/>
                <a:cs typeface="萝莉体 第二版" panose="02000500000000000000" pitchFamily="2" charset="-122"/>
              </a:rPr>
              <a:t>项目分工</a:t>
            </a:r>
            <a:endParaRPr sz="3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extLst>
      <p:ext uri="{BB962C8B-B14F-4D97-AF65-F5344CB8AC3E}">
        <p14:creationId xmlns:p14="http://schemas.microsoft.com/office/powerpoint/2010/main" val="1078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73779" y="2006606"/>
            <a:ext cx="2079415" cy="1200329"/>
          </a:xfrm>
          <a:prstGeom prst="rect">
            <a:avLst/>
          </a:prstGeom>
          <a:noFill/>
        </p:spPr>
        <p:txBody>
          <a:bodyPr wrap="none" rtlCol="0">
            <a:spAutoFit/>
          </a:bodyPr>
          <a:lstStyle/>
          <a:p>
            <a:pPr algn="r"/>
            <a:r>
              <a:rPr kumimoji="1" lang="zh-CN" altLang="en-US" sz="72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目录</a:t>
            </a:r>
          </a:p>
        </p:txBody>
      </p:sp>
      <p:sp>
        <p:nvSpPr>
          <p:cNvPr id="6" name="文本框 5"/>
          <p:cNvSpPr txBox="1"/>
          <p:nvPr/>
        </p:nvSpPr>
        <p:spPr>
          <a:xfrm>
            <a:off x="7410136" y="1704055"/>
            <a:ext cx="1620957" cy="523220"/>
          </a:xfrm>
          <a:prstGeom prst="rect">
            <a:avLst/>
          </a:prstGeom>
          <a:noFill/>
        </p:spPr>
        <p:txBody>
          <a:bodyPr wrap="none" rtlCol="0">
            <a:spAutoFit/>
          </a:bodyPr>
          <a:lstStyle/>
          <a:p>
            <a:r>
              <a:rPr kumimoji="1" lang="zh-CN" altLang="en-US" sz="2800" dirty="0">
                <a:solidFill>
                  <a:schemeClr val="tx2">
                    <a:lumMod val="75000"/>
                  </a:schemeClr>
                </a:solidFill>
                <a:latin typeface="等线" panose="02010600030101010101" pitchFamily="2" charset="-122"/>
                <a:ea typeface="等线" panose="02010600030101010101" pitchFamily="2" charset="-122"/>
                <a:cs typeface="萝莉体 第二版" panose="02000500000000000000" pitchFamily="2" charset="-122"/>
              </a:rPr>
              <a:t>项目描述</a:t>
            </a:r>
          </a:p>
        </p:txBody>
      </p:sp>
      <p:sp>
        <p:nvSpPr>
          <p:cNvPr id="7" name="文本框 6"/>
          <p:cNvSpPr txBox="1"/>
          <p:nvPr/>
        </p:nvSpPr>
        <p:spPr>
          <a:xfrm>
            <a:off x="2441743" y="1355250"/>
            <a:ext cx="2494593" cy="830997"/>
          </a:xfrm>
          <a:prstGeom prst="rect">
            <a:avLst/>
          </a:prstGeom>
          <a:noFill/>
        </p:spPr>
        <p:txBody>
          <a:bodyPr wrap="none" rtlCol="0">
            <a:spAutoFit/>
          </a:bodyPr>
          <a:lstStyle/>
          <a:p>
            <a:pPr algn="r"/>
            <a:r>
              <a:rPr kumimoji="1" lang="en-US" altLang="zh-CN" sz="4800" b="1" dirty="0">
                <a:solidFill>
                  <a:schemeClr val="tx2"/>
                </a:solidFill>
                <a:latin typeface="Bradley Hand ITC" panose="03070402050302030203" pitchFamily="66" charset="0"/>
                <a:ea typeface="萝莉体 第二版" panose="02000500000000000000" pitchFamily="2" charset="-122"/>
                <a:cs typeface="萝莉体 第二版" panose="02000500000000000000" pitchFamily="2" charset="-122"/>
              </a:rPr>
              <a:t>Contents</a:t>
            </a:r>
            <a:endParaRPr kumimoji="1" lang="zh-CN" altLang="en-US" sz="4800" b="1" dirty="0">
              <a:solidFill>
                <a:schemeClr val="tx2"/>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grpSp>
        <p:nvGrpSpPr>
          <p:cNvPr id="68" name="组 67"/>
          <p:cNvGrpSpPr/>
          <p:nvPr/>
        </p:nvGrpSpPr>
        <p:grpSpPr>
          <a:xfrm>
            <a:off x="6528664" y="1618363"/>
            <a:ext cx="714896" cy="842464"/>
            <a:chOff x="6528664" y="1618363"/>
            <a:chExt cx="714896" cy="842464"/>
          </a:xfrm>
        </p:grpSpPr>
        <p:sp>
          <p:nvSpPr>
            <p:cNvPr id="27"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8" name="文本框 27"/>
            <p:cNvSpPr txBox="1"/>
            <p:nvPr/>
          </p:nvSpPr>
          <p:spPr>
            <a:xfrm>
              <a:off x="6722231" y="1808762"/>
              <a:ext cx="325730" cy="461665"/>
            </a:xfrm>
            <a:prstGeom prst="rect">
              <a:avLst/>
            </a:prstGeom>
            <a:noFill/>
          </p:spPr>
          <p:txBody>
            <a:bodyPr wrap="none" rtlCol="0">
              <a:spAutoFit/>
            </a:bodyPr>
            <a:lstStyle/>
            <a:p>
              <a:r>
                <a:rPr kumimoji="1" lang="en-US" altLang="zh-CN" sz="2400" dirty="0">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24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55" name="Group 98"/>
          <p:cNvGrpSpPr/>
          <p:nvPr/>
        </p:nvGrpSpPr>
        <p:grpSpPr>
          <a:xfrm>
            <a:off x="-7636560" y="4658289"/>
            <a:ext cx="14520706" cy="15082672"/>
            <a:chOff x="0" y="0"/>
            <a:chExt cx="1232382" cy="1280079"/>
          </a:xfrm>
        </p:grpSpPr>
        <p:sp>
          <p:nvSpPr>
            <p:cNvPr id="56" name="chenying0907 92"/>
            <p:cNvSpPr/>
            <p:nvPr/>
          </p:nvSpPr>
          <p:spPr>
            <a:xfrm>
              <a:off x="63500" y="431806"/>
              <a:ext cx="1168883" cy="848274"/>
            </a:xfrm>
            <a:custGeom>
              <a:avLst/>
              <a:gdLst/>
              <a:ahLst/>
              <a:cxnLst>
                <a:cxn ang="0">
                  <a:pos x="wd2" y="hd2"/>
                </a:cxn>
                <a:cxn ang="5400000">
                  <a:pos x="wd2" y="hd2"/>
                </a:cxn>
                <a:cxn ang="10800000">
                  <a:pos x="wd2" y="hd2"/>
                </a:cxn>
                <a:cxn ang="16200000">
                  <a:pos x="wd2" y="hd2"/>
                </a:cxn>
              </a:cxnLst>
              <a:rect l="0" t="0" r="r" b="b"/>
              <a:pathLst>
                <a:path w="20569" h="20335" extrusionOk="0">
                  <a:moveTo>
                    <a:pt x="13379" y="9888"/>
                  </a:moveTo>
                  <a:cubicBezTo>
                    <a:pt x="16156" y="7987"/>
                    <a:pt x="19260" y="4290"/>
                    <a:pt x="20047" y="0"/>
                  </a:cubicBezTo>
                  <a:cubicBezTo>
                    <a:pt x="21600" y="7245"/>
                    <a:pt x="19676" y="14890"/>
                    <a:pt x="14434" y="18706"/>
                  </a:cubicBezTo>
                  <a:cubicBezTo>
                    <a:pt x="10460" y="21600"/>
                    <a:pt x="5646" y="20542"/>
                    <a:pt x="2448" y="16290"/>
                  </a:cubicBezTo>
                  <a:cubicBezTo>
                    <a:pt x="1349" y="14829"/>
                    <a:pt x="841" y="13153"/>
                    <a:pt x="0" y="11506"/>
                  </a:cubicBezTo>
                  <a:cubicBezTo>
                    <a:pt x="415" y="12319"/>
                    <a:pt x="2222" y="12745"/>
                    <a:pt x="2888" y="12873"/>
                  </a:cubicBezTo>
                  <a:cubicBezTo>
                    <a:pt x="4049" y="13097"/>
                    <a:pt x="5240" y="12941"/>
                    <a:pt x="6395" y="12727"/>
                  </a:cubicBezTo>
                  <a:cubicBezTo>
                    <a:pt x="8821" y="12276"/>
                    <a:pt x="11185" y="11390"/>
                    <a:pt x="13379" y="988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7" name="chenying0907 93"/>
            <p:cNvSpPr/>
            <p:nvPr/>
          </p:nvSpPr>
          <p:spPr>
            <a:xfrm>
              <a:off x="0" y="6"/>
              <a:ext cx="1229464" cy="1277756"/>
            </a:xfrm>
            <a:custGeom>
              <a:avLst/>
              <a:gdLst/>
              <a:ahLst/>
              <a:cxnLst>
                <a:cxn ang="0">
                  <a:pos x="wd2" y="hd2"/>
                </a:cxn>
                <a:cxn ang="5400000">
                  <a:pos x="wd2" y="hd2"/>
                </a:cxn>
                <a:cxn ang="10800000">
                  <a:pos x="wd2" y="hd2"/>
                </a:cxn>
                <a:cxn ang="16200000">
                  <a:pos x="wd2" y="hd2"/>
                </a:cxn>
              </a:cxnLst>
              <a:rect l="0" t="0" r="r" b="b"/>
              <a:pathLst>
                <a:path w="19314" h="17624" extrusionOk="0">
                  <a:moveTo>
                    <a:pt x="18089" y="13212"/>
                  </a:moveTo>
                  <a:cubicBezTo>
                    <a:pt x="20793" y="8665"/>
                    <a:pt x="19051" y="1688"/>
                    <a:pt x="12580" y="249"/>
                  </a:cubicBezTo>
                  <a:cubicBezTo>
                    <a:pt x="5779" y="-1264"/>
                    <a:pt x="-807" y="4397"/>
                    <a:pt x="81" y="10133"/>
                  </a:cubicBezTo>
                  <a:cubicBezTo>
                    <a:pt x="1215" y="17455"/>
                    <a:pt x="11799" y="20336"/>
                    <a:pt x="17105" y="14539"/>
                  </a:cubicBezTo>
                  <a:cubicBezTo>
                    <a:pt x="17481" y="14129"/>
                    <a:pt x="17809" y="13683"/>
                    <a:pt x="18089" y="13212"/>
                  </a:cubicBezTo>
                  <a:close/>
                </a:path>
              </a:pathLst>
            </a:custGeom>
            <a:noFill/>
            <a:ln w="762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8" name="chenying0907 94"/>
            <p:cNvSpPr/>
            <p:nvPr/>
          </p:nvSpPr>
          <p:spPr>
            <a:xfrm flipH="1" flipV="1">
              <a:off x="598375" y="0"/>
              <a:ext cx="12664" cy="1275141"/>
            </a:xfrm>
            <a:prstGeom prst="line">
              <a:avLst/>
            </a:prstGeom>
            <a:noFill/>
            <a:ln w="38100" cap="flat">
              <a:solidFill>
                <a:srgbClr val="46537A"/>
              </a:solidFill>
              <a:prstDash val="solid"/>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 name="chenying0907 95"/>
            <p:cNvSpPr/>
            <p:nvPr/>
          </p:nvSpPr>
          <p:spPr>
            <a:xfrm>
              <a:off x="228599" y="6"/>
              <a:ext cx="761433" cy="1264264"/>
            </a:xfrm>
            <a:custGeom>
              <a:avLst/>
              <a:gdLst/>
              <a:ahLst/>
              <a:cxnLst>
                <a:cxn ang="0">
                  <a:pos x="wd2" y="hd2"/>
                </a:cxn>
                <a:cxn ang="5400000">
                  <a:pos x="wd2" y="hd2"/>
                </a:cxn>
                <a:cxn ang="10800000">
                  <a:pos x="wd2" y="hd2"/>
                </a:cxn>
                <a:cxn ang="16200000">
                  <a:pos x="wd2" y="hd2"/>
                </a:cxn>
              </a:cxnLst>
              <a:rect l="0" t="0" r="r" b="b"/>
              <a:pathLst>
                <a:path w="20347" h="18273" extrusionOk="0">
                  <a:moveTo>
                    <a:pt x="12391" y="18096"/>
                  </a:moveTo>
                  <a:cubicBezTo>
                    <a:pt x="20299" y="16704"/>
                    <a:pt x="20971" y="9754"/>
                    <a:pt x="20010" y="6028"/>
                  </a:cubicBezTo>
                  <a:cubicBezTo>
                    <a:pt x="19534" y="4185"/>
                    <a:pt x="18487" y="1426"/>
                    <a:pt x="14982" y="544"/>
                  </a:cubicBezTo>
                  <a:cubicBezTo>
                    <a:pt x="3960" y="-2230"/>
                    <a:pt x="-629" y="6301"/>
                    <a:pt x="69" y="10363"/>
                  </a:cubicBezTo>
                  <a:cubicBezTo>
                    <a:pt x="598" y="13437"/>
                    <a:pt x="5155" y="19370"/>
                    <a:pt x="12391" y="18096"/>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0" name="chenying0907 96"/>
            <p:cNvSpPr/>
            <p:nvPr/>
          </p:nvSpPr>
          <p:spPr>
            <a:xfrm>
              <a:off x="50800" y="381006"/>
              <a:ext cx="1143000" cy="53669"/>
            </a:xfrm>
            <a:custGeom>
              <a:avLst/>
              <a:gdLst/>
              <a:ahLst/>
              <a:cxnLst>
                <a:cxn ang="0">
                  <a:pos x="wd2" y="hd2"/>
                </a:cxn>
                <a:cxn ang="5400000">
                  <a:pos x="wd2" y="hd2"/>
                </a:cxn>
                <a:cxn ang="10800000">
                  <a:pos x="wd2" y="hd2"/>
                </a:cxn>
                <a:cxn ang="16200000">
                  <a:pos x="wd2" y="hd2"/>
                </a:cxn>
              </a:cxnLst>
              <a:rect l="0" t="0" r="r" b="b"/>
              <a:pathLst>
                <a:path w="21600" h="17084" extrusionOk="0">
                  <a:moveTo>
                    <a:pt x="0" y="10975"/>
                  </a:moveTo>
                  <a:cubicBezTo>
                    <a:pt x="5633" y="-4190"/>
                    <a:pt x="11507" y="-2443"/>
                    <a:pt x="17154" y="8930"/>
                  </a:cubicBezTo>
                  <a:cubicBezTo>
                    <a:pt x="18363" y="11362"/>
                    <a:pt x="19610" y="11211"/>
                    <a:pt x="20810" y="14623"/>
                  </a:cubicBezTo>
                  <a:cubicBezTo>
                    <a:pt x="21087" y="15412"/>
                    <a:pt x="21308" y="17410"/>
                    <a:pt x="21600" y="1703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1" name="chenying0907 97"/>
            <p:cNvSpPr/>
            <p:nvPr/>
          </p:nvSpPr>
          <p:spPr>
            <a:xfrm>
              <a:off x="38100" y="825506"/>
              <a:ext cx="1163030" cy="32301"/>
            </a:xfrm>
            <a:custGeom>
              <a:avLst/>
              <a:gdLst/>
              <a:ahLst/>
              <a:cxnLst>
                <a:cxn ang="0">
                  <a:pos x="wd2" y="hd2"/>
                </a:cxn>
                <a:cxn ang="5400000">
                  <a:pos x="wd2" y="hd2"/>
                </a:cxn>
                <a:cxn ang="10800000">
                  <a:pos x="wd2" y="hd2"/>
                </a:cxn>
                <a:cxn ang="16200000">
                  <a:pos x="wd2" y="hd2"/>
                </a:cxn>
              </a:cxnLst>
              <a:rect l="0" t="0" r="r" b="b"/>
              <a:pathLst>
                <a:path w="21600" h="19683" extrusionOk="0">
                  <a:moveTo>
                    <a:pt x="0" y="13166"/>
                  </a:moveTo>
                  <a:cubicBezTo>
                    <a:pt x="1349" y="4232"/>
                    <a:pt x="2977" y="14571"/>
                    <a:pt x="4335" y="16158"/>
                  </a:cubicBezTo>
                  <a:cubicBezTo>
                    <a:pt x="8003" y="20406"/>
                    <a:pt x="11670" y="21600"/>
                    <a:pt x="15337" y="15282"/>
                  </a:cubicBezTo>
                  <a:cubicBezTo>
                    <a:pt x="17520" y="11503"/>
                    <a:pt x="19444" y="14571"/>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62" name="Group 22"/>
          <p:cNvGrpSpPr/>
          <p:nvPr/>
        </p:nvGrpSpPr>
        <p:grpSpPr>
          <a:xfrm rot="1234529">
            <a:off x="482285" y="2454063"/>
            <a:ext cx="2146377" cy="980262"/>
            <a:chOff x="0" y="-1"/>
            <a:chExt cx="1887191" cy="861891"/>
          </a:xfrm>
        </p:grpSpPr>
        <p:sp>
          <p:nvSpPr>
            <p:cNvPr id="63"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4"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65" name="Group 22"/>
          <p:cNvGrpSpPr/>
          <p:nvPr/>
        </p:nvGrpSpPr>
        <p:grpSpPr>
          <a:xfrm rot="2133593">
            <a:off x="3993938" y="5500414"/>
            <a:ext cx="588962" cy="268982"/>
            <a:chOff x="0" y="-1"/>
            <a:chExt cx="1887191" cy="861891"/>
          </a:xfrm>
        </p:grpSpPr>
        <p:sp>
          <p:nvSpPr>
            <p:cNvPr id="66"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7"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72" name="文本框 71"/>
          <p:cNvSpPr txBox="1"/>
          <p:nvPr/>
        </p:nvSpPr>
        <p:spPr>
          <a:xfrm>
            <a:off x="8019201" y="2824196"/>
            <a:ext cx="2388795" cy="523220"/>
          </a:xfrm>
          <a:prstGeom prst="rect">
            <a:avLst/>
          </a:prstGeom>
          <a:noFill/>
        </p:spPr>
        <p:txBody>
          <a:bodyPr wrap="none" rtlCol="0">
            <a:spAutoFit/>
          </a:bodyPr>
          <a:lstStyle/>
          <a:p>
            <a:r>
              <a:rPr kumimoji="1" lang="zh-CN" altLang="en-US" sz="2800" dirty="0">
                <a:solidFill>
                  <a:schemeClr val="tx2">
                    <a:lumMod val="75000"/>
                  </a:schemeClr>
                </a:solidFill>
                <a:latin typeface="等线" panose="02010600030101010101" pitchFamily="2" charset="-122"/>
                <a:ea typeface="等线" panose="02010600030101010101" pitchFamily="2" charset="-122"/>
                <a:cs typeface="萝莉体 第二版" panose="02000500000000000000" pitchFamily="2" charset="-122"/>
              </a:rPr>
              <a:t>用户场景示例</a:t>
            </a:r>
          </a:p>
        </p:txBody>
      </p:sp>
      <p:grpSp>
        <p:nvGrpSpPr>
          <p:cNvPr id="73" name="组 72"/>
          <p:cNvGrpSpPr/>
          <p:nvPr/>
        </p:nvGrpSpPr>
        <p:grpSpPr>
          <a:xfrm>
            <a:off x="7137729" y="2738504"/>
            <a:ext cx="714896" cy="842464"/>
            <a:chOff x="6528664" y="1618363"/>
            <a:chExt cx="714896" cy="842464"/>
          </a:xfrm>
        </p:grpSpPr>
        <p:sp>
          <p:nvSpPr>
            <p:cNvPr id="74"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75" name="文本框 74"/>
            <p:cNvSpPr txBox="1"/>
            <p:nvPr/>
          </p:nvSpPr>
          <p:spPr>
            <a:xfrm>
              <a:off x="6722231" y="1808762"/>
              <a:ext cx="338554" cy="461665"/>
            </a:xfrm>
            <a:prstGeom prst="rect">
              <a:avLst/>
            </a:prstGeom>
            <a:noFill/>
          </p:spPr>
          <p:txBody>
            <a:bodyPr wrap="none" rtlCol="0">
              <a:spAutoFit/>
            </a:bodyPr>
            <a:lstStyle/>
            <a:p>
              <a:r>
                <a:rPr kumimoji="1" lang="en-US" altLang="zh-CN" sz="2400">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24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
        <p:nvSpPr>
          <p:cNvPr id="76" name="文本框 75"/>
          <p:cNvSpPr txBox="1"/>
          <p:nvPr/>
        </p:nvSpPr>
        <p:spPr>
          <a:xfrm>
            <a:off x="7494995" y="3944740"/>
            <a:ext cx="2339102" cy="523220"/>
          </a:xfrm>
          <a:prstGeom prst="rect">
            <a:avLst/>
          </a:prstGeom>
          <a:noFill/>
        </p:spPr>
        <p:txBody>
          <a:bodyPr wrap="none" rtlCol="0">
            <a:spAutoFit/>
          </a:bodyPr>
          <a:lstStyle/>
          <a:p>
            <a:r>
              <a:rPr kumimoji="1" lang="zh-CN" altLang="en-US" sz="2800" dirty="0">
                <a:solidFill>
                  <a:schemeClr val="tx2">
                    <a:lumMod val="75000"/>
                  </a:schemeClr>
                </a:solidFill>
                <a:latin typeface="等线" panose="02010600030101010101" pitchFamily="2" charset="-122"/>
                <a:ea typeface="等线" panose="02010600030101010101" pitchFamily="2" charset="-122"/>
                <a:cs typeface="萝莉体 第二版" panose="02000500000000000000" pitchFamily="2" charset="-122"/>
              </a:rPr>
              <a:t>功能场景示例</a:t>
            </a:r>
          </a:p>
        </p:txBody>
      </p:sp>
      <p:grpSp>
        <p:nvGrpSpPr>
          <p:cNvPr id="77" name="组 76"/>
          <p:cNvGrpSpPr/>
          <p:nvPr/>
        </p:nvGrpSpPr>
        <p:grpSpPr>
          <a:xfrm>
            <a:off x="6613523" y="3859048"/>
            <a:ext cx="714896" cy="842464"/>
            <a:chOff x="6528664" y="1618363"/>
            <a:chExt cx="714896" cy="842464"/>
          </a:xfrm>
        </p:grpSpPr>
        <p:sp>
          <p:nvSpPr>
            <p:cNvPr id="78"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79" name="文本框 78"/>
            <p:cNvSpPr txBox="1"/>
            <p:nvPr/>
          </p:nvSpPr>
          <p:spPr>
            <a:xfrm>
              <a:off x="6722231" y="1808762"/>
              <a:ext cx="325730" cy="461665"/>
            </a:xfrm>
            <a:prstGeom prst="rect">
              <a:avLst/>
            </a:prstGeom>
            <a:noFill/>
          </p:spPr>
          <p:txBody>
            <a:bodyPr wrap="none" rtlCol="0">
              <a:spAutoFit/>
            </a:bodyPr>
            <a:lstStyle/>
            <a:p>
              <a:r>
                <a:rPr kumimoji="1" lang="en-US" altLang="zh-CN" sz="2400">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24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
        <p:nvSpPr>
          <p:cNvPr id="80" name="文本框 79"/>
          <p:cNvSpPr txBox="1"/>
          <p:nvPr/>
        </p:nvSpPr>
        <p:spPr>
          <a:xfrm>
            <a:off x="8104060" y="5064881"/>
            <a:ext cx="1980029" cy="523220"/>
          </a:xfrm>
          <a:prstGeom prst="rect">
            <a:avLst/>
          </a:prstGeom>
          <a:noFill/>
        </p:spPr>
        <p:txBody>
          <a:bodyPr wrap="none" rtlCol="0">
            <a:spAutoFit/>
          </a:bodyPr>
          <a:lstStyle/>
          <a:p>
            <a:r>
              <a:rPr kumimoji="1" lang="zh-CN" altLang="en-US" sz="2800" dirty="0">
                <a:solidFill>
                  <a:schemeClr val="tx2">
                    <a:lumMod val="75000"/>
                  </a:schemeClr>
                </a:solidFill>
                <a:latin typeface="等线" panose="02010600030101010101" pitchFamily="2" charset="-122"/>
                <a:ea typeface="等线" panose="02010600030101010101" pitchFamily="2" charset="-122"/>
                <a:cs typeface="萝莉体 第二版" panose="02000500000000000000" pitchFamily="2" charset="-122"/>
              </a:rPr>
              <a:t>分工及进度</a:t>
            </a:r>
          </a:p>
        </p:txBody>
      </p:sp>
      <p:grpSp>
        <p:nvGrpSpPr>
          <p:cNvPr id="81" name="组 80"/>
          <p:cNvGrpSpPr/>
          <p:nvPr/>
        </p:nvGrpSpPr>
        <p:grpSpPr>
          <a:xfrm>
            <a:off x="7222588" y="4979189"/>
            <a:ext cx="714896" cy="842464"/>
            <a:chOff x="6528664" y="1618363"/>
            <a:chExt cx="714896" cy="842464"/>
          </a:xfrm>
        </p:grpSpPr>
        <p:sp>
          <p:nvSpPr>
            <p:cNvPr id="82"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83" name="文本框 82"/>
            <p:cNvSpPr txBox="1"/>
            <p:nvPr/>
          </p:nvSpPr>
          <p:spPr>
            <a:xfrm>
              <a:off x="6722231" y="1808762"/>
              <a:ext cx="335348" cy="461665"/>
            </a:xfrm>
            <a:prstGeom prst="rect">
              <a:avLst/>
            </a:prstGeom>
            <a:noFill/>
          </p:spPr>
          <p:txBody>
            <a:bodyPr wrap="none" rtlCol="0">
              <a:spAutoFit/>
            </a:bodyPr>
            <a:lstStyle/>
            <a:p>
              <a:r>
                <a:rPr kumimoji="1" lang="en-US" altLang="zh-CN" sz="2400">
                  <a:latin typeface="萝莉体 第二版" panose="02000500000000000000" pitchFamily="2" charset="-122"/>
                  <a:ea typeface="萝莉体 第二版" panose="02000500000000000000" pitchFamily="2" charset="-122"/>
                  <a:cs typeface="萝莉体 第二版" panose="02000500000000000000" pitchFamily="2" charset="-122"/>
                </a:rPr>
                <a:t>4</a:t>
              </a:r>
              <a:endParaRPr kumimoji="1" lang="zh-CN" altLang="en-US" sz="24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33917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68"/>
                                        </p:tgtEl>
                                        <p:attrNameLst>
                                          <p:attrName>r</p:attrName>
                                        </p:attrNameLst>
                                      </p:cBhvr>
                                    </p:animRot>
                                    <p:animRot by="-240000">
                                      <p:cBhvr>
                                        <p:cTn id="28" dur="200" fill="hold">
                                          <p:stCondLst>
                                            <p:cond delay="200"/>
                                          </p:stCondLst>
                                        </p:cTn>
                                        <p:tgtEl>
                                          <p:spTgt spid="68"/>
                                        </p:tgtEl>
                                        <p:attrNameLst>
                                          <p:attrName>r</p:attrName>
                                        </p:attrNameLst>
                                      </p:cBhvr>
                                    </p:animRot>
                                    <p:animRot by="240000">
                                      <p:cBhvr>
                                        <p:cTn id="29" dur="200" fill="hold">
                                          <p:stCondLst>
                                            <p:cond delay="400"/>
                                          </p:stCondLst>
                                        </p:cTn>
                                        <p:tgtEl>
                                          <p:spTgt spid="68"/>
                                        </p:tgtEl>
                                        <p:attrNameLst>
                                          <p:attrName>r</p:attrName>
                                        </p:attrNameLst>
                                      </p:cBhvr>
                                    </p:animRot>
                                    <p:animRot by="-240000">
                                      <p:cBhvr>
                                        <p:cTn id="30" dur="200" fill="hold">
                                          <p:stCondLst>
                                            <p:cond delay="600"/>
                                          </p:stCondLst>
                                        </p:cTn>
                                        <p:tgtEl>
                                          <p:spTgt spid="68"/>
                                        </p:tgtEl>
                                        <p:attrNameLst>
                                          <p:attrName>r</p:attrName>
                                        </p:attrNameLst>
                                      </p:cBhvr>
                                    </p:animRot>
                                    <p:animRot by="120000">
                                      <p:cBhvr>
                                        <p:cTn id="31" dur="200" fill="hold">
                                          <p:stCondLst>
                                            <p:cond delay="800"/>
                                          </p:stCondLst>
                                        </p:cTn>
                                        <p:tgtEl>
                                          <p:spTgt spid="68"/>
                                        </p:tgtEl>
                                        <p:attrNameLst>
                                          <p:attrName>r</p:attrName>
                                        </p:attrNameLst>
                                      </p:cBhvr>
                                    </p:animRo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par>
                                <p:cTn id="40" presetID="32" presetClass="emph" presetSubtype="0" fill="hold" nodeType="withEffect">
                                  <p:stCondLst>
                                    <p:cond delay="0"/>
                                  </p:stCondLst>
                                  <p:childTnLst>
                                    <p:animRot by="120000">
                                      <p:cBhvr>
                                        <p:cTn id="41" dur="100" fill="hold">
                                          <p:stCondLst>
                                            <p:cond delay="0"/>
                                          </p:stCondLst>
                                        </p:cTn>
                                        <p:tgtEl>
                                          <p:spTgt spid="73"/>
                                        </p:tgtEl>
                                        <p:attrNameLst>
                                          <p:attrName>r</p:attrName>
                                        </p:attrNameLst>
                                      </p:cBhvr>
                                    </p:animRot>
                                    <p:animRot by="-240000">
                                      <p:cBhvr>
                                        <p:cTn id="42" dur="200" fill="hold">
                                          <p:stCondLst>
                                            <p:cond delay="200"/>
                                          </p:stCondLst>
                                        </p:cTn>
                                        <p:tgtEl>
                                          <p:spTgt spid="73"/>
                                        </p:tgtEl>
                                        <p:attrNameLst>
                                          <p:attrName>r</p:attrName>
                                        </p:attrNameLst>
                                      </p:cBhvr>
                                    </p:animRot>
                                    <p:animRot by="240000">
                                      <p:cBhvr>
                                        <p:cTn id="43" dur="200" fill="hold">
                                          <p:stCondLst>
                                            <p:cond delay="400"/>
                                          </p:stCondLst>
                                        </p:cTn>
                                        <p:tgtEl>
                                          <p:spTgt spid="73"/>
                                        </p:tgtEl>
                                        <p:attrNameLst>
                                          <p:attrName>r</p:attrName>
                                        </p:attrNameLst>
                                      </p:cBhvr>
                                    </p:animRot>
                                    <p:animRot by="-240000">
                                      <p:cBhvr>
                                        <p:cTn id="44" dur="200" fill="hold">
                                          <p:stCondLst>
                                            <p:cond delay="600"/>
                                          </p:stCondLst>
                                        </p:cTn>
                                        <p:tgtEl>
                                          <p:spTgt spid="73"/>
                                        </p:tgtEl>
                                        <p:attrNameLst>
                                          <p:attrName>r</p:attrName>
                                        </p:attrNameLst>
                                      </p:cBhvr>
                                    </p:animRot>
                                    <p:animRot by="120000">
                                      <p:cBhvr>
                                        <p:cTn id="45" dur="200" fill="hold">
                                          <p:stCondLst>
                                            <p:cond delay="800"/>
                                          </p:stCondLst>
                                        </p:cTn>
                                        <p:tgtEl>
                                          <p:spTgt spid="73"/>
                                        </p:tgtEl>
                                        <p:attrNameLst>
                                          <p:attrName>r</p:attrName>
                                        </p:attrNameLst>
                                      </p:cBhvr>
                                    </p:animRot>
                                  </p:childTnLst>
                                </p:cTn>
                              </p:par>
                            </p:childTnLst>
                          </p:cTn>
                        </p:par>
                        <p:par>
                          <p:cTn id="46" fill="hold">
                            <p:stCondLst>
                              <p:cond delay="3500"/>
                            </p:stCondLst>
                            <p:childTnLst>
                              <p:par>
                                <p:cTn id="47" presetID="22" presetClass="entr" presetSubtype="8" fill="hold" grpId="0"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left)">
                                      <p:cBhvr>
                                        <p:cTn id="49" dur="500"/>
                                        <p:tgtEl>
                                          <p:spTgt spid="72"/>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par>
                                <p:cTn id="54" presetID="32" presetClass="emph" presetSubtype="0" fill="hold" nodeType="withEffect">
                                  <p:stCondLst>
                                    <p:cond delay="0"/>
                                  </p:stCondLst>
                                  <p:childTnLst>
                                    <p:animRot by="120000">
                                      <p:cBhvr>
                                        <p:cTn id="55" dur="100" fill="hold">
                                          <p:stCondLst>
                                            <p:cond delay="0"/>
                                          </p:stCondLst>
                                        </p:cTn>
                                        <p:tgtEl>
                                          <p:spTgt spid="77"/>
                                        </p:tgtEl>
                                        <p:attrNameLst>
                                          <p:attrName>r</p:attrName>
                                        </p:attrNameLst>
                                      </p:cBhvr>
                                    </p:animRot>
                                    <p:animRot by="-240000">
                                      <p:cBhvr>
                                        <p:cTn id="56" dur="200" fill="hold">
                                          <p:stCondLst>
                                            <p:cond delay="200"/>
                                          </p:stCondLst>
                                        </p:cTn>
                                        <p:tgtEl>
                                          <p:spTgt spid="77"/>
                                        </p:tgtEl>
                                        <p:attrNameLst>
                                          <p:attrName>r</p:attrName>
                                        </p:attrNameLst>
                                      </p:cBhvr>
                                    </p:animRot>
                                    <p:animRot by="240000">
                                      <p:cBhvr>
                                        <p:cTn id="57" dur="200" fill="hold">
                                          <p:stCondLst>
                                            <p:cond delay="400"/>
                                          </p:stCondLst>
                                        </p:cTn>
                                        <p:tgtEl>
                                          <p:spTgt spid="77"/>
                                        </p:tgtEl>
                                        <p:attrNameLst>
                                          <p:attrName>r</p:attrName>
                                        </p:attrNameLst>
                                      </p:cBhvr>
                                    </p:animRot>
                                    <p:animRot by="-240000">
                                      <p:cBhvr>
                                        <p:cTn id="58" dur="200" fill="hold">
                                          <p:stCondLst>
                                            <p:cond delay="600"/>
                                          </p:stCondLst>
                                        </p:cTn>
                                        <p:tgtEl>
                                          <p:spTgt spid="77"/>
                                        </p:tgtEl>
                                        <p:attrNameLst>
                                          <p:attrName>r</p:attrName>
                                        </p:attrNameLst>
                                      </p:cBhvr>
                                    </p:animRot>
                                    <p:animRot by="120000">
                                      <p:cBhvr>
                                        <p:cTn id="59" dur="200" fill="hold">
                                          <p:stCondLst>
                                            <p:cond delay="800"/>
                                          </p:stCondLst>
                                        </p:cTn>
                                        <p:tgtEl>
                                          <p:spTgt spid="77"/>
                                        </p:tgtEl>
                                        <p:attrNameLst>
                                          <p:attrName>r</p:attrName>
                                        </p:attrNameLst>
                                      </p:cBhvr>
                                    </p:animRot>
                                  </p:childTnLst>
                                </p:cTn>
                              </p:par>
                            </p:childTnLst>
                          </p:cTn>
                        </p:par>
                        <p:par>
                          <p:cTn id="60" fill="hold">
                            <p:stCondLst>
                              <p:cond delay="5000"/>
                            </p:stCondLst>
                            <p:childTnLst>
                              <p:par>
                                <p:cTn id="61" presetID="22" presetClass="entr" presetSubtype="8"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wipe(left)">
                                      <p:cBhvr>
                                        <p:cTn id="63" dur="500"/>
                                        <p:tgtEl>
                                          <p:spTgt spid="76"/>
                                        </p:tgtEl>
                                      </p:cBhvr>
                                    </p:animEffect>
                                  </p:childTnLst>
                                </p:cTn>
                              </p:par>
                            </p:childTnLst>
                          </p:cTn>
                        </p:par>
                        <p:par>
                          <p:cTn id="64" fill="hold">
                            <p:stCondLst>
                              <p:cond delay="5500"/>
                            </p:stCondLst>
                            <p:childTnLst>
                              <p:par>
                                <p:cTn id="65" presetID="10" presetClass="entr" presetSubtype="0" fill="hold"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32" presetClass="emph" presetSubtype="0" fill="hold" nodeType="withEffect">
                                  <p:stCondLst>
                                    <p:cond delay="0"/>
                                  </p:stCondLst>
                                  <p:childTnLst>
                                    <p:animRot by="120000">
                                      <p:cBhvr>
                                        <p:cTn id="69" dur="100" fill="hold">
                                          <p:stCondLst>
                                            <p:cond delay="0"/>
                                          </p:stCondLst>
                                        </p:cTn>
                                        <p:tgtEl>
                                          <p:spTgt spid="81"/>
                                        </p:tgtEl>
                                        <p:attrNameLst>
                                          <p:attrName>r</p:attrName>
                                        </p:attrNameLst>
                                      </p:cBhvr>
                                    </p:animRot>
                                    <p:animRot by="-240000">
                                      <p:cBhvr>
                                        <p:cTn id="70" dur="200" fill="hold">
                                          <p:stCondLst>
                                            <p:cond delay="200"/>
                                          </p:stCondLst>
                                        </p:cTn>
                                        <p:tgtEl>
                                          <p:spTgt spid="81"/>
                                        </p:tgtEl>
                                        <p:attrNameLst>
                                          <p:attrName>r</p:attrName>
                                        </p:attrNameLst>
                                      </p:cBhvr>
                                    </p:animRot>
                                    <p:animRot by="240000">
                                      <p:cBhvr>
                                        <p:cTn id="71" dur="200" fill="hold">
                                          <p:stCondLst>
                                            <p:cond delay="400"/>
                                          </p:stCondLst>
                                        </p:cTn>
                                        <p:tgtEl>
                                          <p:spTgt spid="81"/>
                                        </p:tgtEl>
                                        <p:attrNameLst>
                                          <p:attrName>r</p:attrName>
                                        </p:attrNameLst>
                                      </p:cBhvr>
                                    </p:animRot>
                                    <p:animRot by="-240000">
                                      <p:cBhvr>
                                        <p:cTn id="72" dur="200" fill="hold">
                                          <p:stCondLst>
                                            <p:cond delay="600"/>
                                          </p:stCondLst>
                                        </p:cTn>
                                        <p:tgtEl>
                                          <p:spTgt spid="81"/>
                                        </p:tgtEl>
                                        <p:attrNameLst>
                                          <p:attrName>r</p:attrName>
                                        </p:attrNameLst>
                                      </p:cBhvr>
                                    </p:animRot>
                                    <p:animRot by="120000">
                                      <p:cBhvr>
                                        <p:cTn id="73" dur="200" fill="hold">
                                          <p:stCondLst>
                                            <p:cond delay="800"/>
                                          </p:stCondLst>
                                        </p:cTn>
                                        <p:tgtEl>
                                          <p:spTgt spid="81"/>
                                        </p:tgtEl>
                                        <p:attrNameLst>
                                          <p:attrName>r</p:attrName>
                                        </p:attrNameLst>
                                      </p:cBhvr>
                                    </p:animRot>
                                  </p:childTnLst>
                                </p:cTn>
                              </p:par>
                            </p:childTnLst>
                          </p:cTn>
                        </p:par>
                        <p:par>
                          <p:cTn id="74" fill="hold">
                            <p:stCondLst>
                              <p:cond delay="6500"/>
                            </p:stCondLst>
                            <p:childTnLst>
                              <p:par>
                                <p:cTn id="75" presetID="22" presetClass="entr" presetSubtype="8" fill="hold" grpId="0" nodeType="after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left)">
                                      <p:cBhvr>
                                        <p:cTn id="7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2" grpId="0"/>
      <p:bldP spid="76" grpId="0"/>
      <p:bldP spid="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2551E1D5-1C07-41B1-B785-5B725B176476}"/>
              </a:ext>
            </a:extLst>
          </p:cNvPr>
          <p:cNvGrpSpPr/>
          <p:nvPr/>
        </p:nvGrpSpPr>
        <p:grpSpPr>
          <a:xfrm>
            <a:off x="4278784" y="273287"/>
            <a:ext cx="3484523" cy="918417"/>
            <a:chOff x="4278784" y="273287"/>
            <a:chExt cx="3484523" cy="918417"/>
          </a:xfrm>
        </p:grpSpPr>
        <p:grpSp>
          <p:nvGrpSpPr>
            <p:cNvPr id="2" name="组合 1">
              <a:extLst>
                <a:ext uri="{FF2B5EF4-FFF2-40B4-BE49-F238E27FC236}">
                  <a16:creationId xmlns:a16="http://schemas.microsoft.com/office/drawing/2014/main" id="{68CBA5B2-0442-4915-A559-C39F18E6354A}"/>
                </a:ext>
              </a:extLst>
            </p:cNvPr>
            <p:cNvGrpSpPr/>
            <p:nvPr/>
          </p:nvGrpSpPr>
          <p:grpSpPr>
            <a:xfrm>
              <a:off x="4278784" y="273287"/>
              <a:ext cx="1053034" cy="918417"/>
              <a:chOff x="4000599" y="1585172"/>
              <a:chExt cx="4190805" cy="4106981"/>
            </a:xfrm>
          </p:grpSpPr>
          <p:grpSp>
            <p:nvGrpSpPr>
              <p:cNvPr id="4" name="Group 165"/>
              <p:cNvGrpSpPr/>
              <p:nvPr/>
            </p:nvGrpSpPr>
            <p:grpSpPr>
              <a:xfrm>
                <a:off x="6384584" y="4524332"/>
                <a:ext cx="1515586" cy="1167821"/>
                <a:chOff x="0" y="0"/>
                <a:chExt cx="589390" cy="454149"/>
              </a:xfrm>
            </p:grpSpPr>
            <p:sp>
              <p:nvSpPr>
                <p:cNvPr id="13" name="chenying0907 163"/>
                <p:cNvSpPr/>
                <p:nvPr/>
              </p:nvSpPr>
              <p:spPr>
                <a:xfrm>
                  <a:off x="0" y="25399"/>
                  <a:ext cx="248822" cy="426664"/>
                </a:xfrm>
                <a:custGeom>
                  <a:avLst/>
                  <a:gdLst/>
                  <a:ahLst/>
                  <a:cxnLst>
                    <a:cxn ang="0">
                      <a:pos x="wd2" y="hd2"/>
                    </a:cxn>
                    <a:cxn ang="5400000">
                      <a:pos x="wd2" y="hd2"/>
                    </a:cxn>
                    <a:cxn ang="10800000">
                      <a:pos x="wd2" y="hd2"/>
                    </a:cxn>
                    <a:cxn ang="16200000">
                      <a:pos x="wd2" y="hd2"/>
                    </a:cxn>
                  </a:cxnLst>
                  <a:rect l="0" t="0" r="r" b="b"/>
                  <a:pathLst>
                    <a:path w="18733" h="19015" extrusionOk="0">
                      <a:moveTo>
                        <a:pt x="3226" y="2884"/>
                      </a:moveTo>
                      <a:cubicBezTo>
                        <a:pt x="3528" y="-2585"/>
                        <a:pt x="21600" y="348"/>
                        <a:pt x="16200" y="6476"/>
                      </a:cubicBezTo>
                      <a:cubicBezTo>
                        <a:pt x="11828" y="11438"/>
                        <a:pt x="2952" y="12889"/>
                        <a:pt x="0" y="18710"/>
                      </a:cubicBezTo>
                      <a:cubicBezTo>
                        <a:pt x="3577" y="18214"/>
                        <a:pt x="7592" y="18412"/>
                        <a:pt x="11250" y="18447"/>
                      </a:cubicBezTo>
                      <a:cubicBezTo>
                        <a:pt x="12995" y="18464"/>
                        <a:pt x="20023" y="18403"/>
                        <a:pt x="18524" y="19015"/>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164"/>
                <p:cNvSpPr/>
                <p:nvPr/>
              </p:nvSpPr>
              <p:spPr>
                <a:xfrm>
                  <a:off x="317500" y="0"/>
                  <a:ext cx="271891" cy="454150"/>
                </a:xfrm>
                <a:custGeom>
                  <a:avLst/>
                  <a:gdLst/>
                  <a:ahLst/>
                  <a:cxnLst>
                    <a:cxn ang="0">
                      <a:pos x="wd2" y="hd2"/>
                    </a:cxn>
                    <a:cxn ang="5400000">
                      <a:pos x="wd2" y="hd2"/>
                    </a:cxn>
                    <a:cxn ang="10800000">
                      <a:pos x="wd2" y="hd2"/>
                    </a:cxn>
                    <a:cxn ang="16200000">
                      <a:pos x="wd2" y="hd2"/>
                    </a:cxn>
                  </a:cxnLst>
                  <a:rect l="0" t="0" r="r" b="b"/>
                  <a:pathLst>
                    <a:path w="21600" h="21600" extrusionOk="0">
                      <a:moveTo>
                        <a:pt x="21600" y="12540"/>
                      </a:moveTo>
                      <a:cubicBezTo>
                        <a:pt x="19066" y="13276"/>
                        <a:pt x="15220" y="12347"/>
                        <a:pt x="12332" y="12244"/>
                      </a:cubicBezTo>
                      <a:cubicBezTo>
                        <a:pt x="8216" y="12096"/>
                        <a:pt x="4086" y="12507"/>
                        <a:pt x="0" y="12623"/>
                      </a:cubicBezTo>
                      <a:cubicBezTo>
                        <a:pt x="3731" y="8306"/>
                        <a:pt x="9953" y="4376"/>
                        <a:pt x="13036" y="0"/>
                      </a:cubicBezTo>
                      <a:cubicBezTo>
                        <a:pt x="12527" y="7119"/>
                        <a:pt x="14056" y="14432"/>
                        <a:pt x="14033"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5" name="Group 173"/>
              <p:cNvGrpSpPr/>
              <p:nvPr/>
            </p:nvGrpSpPr>
            <p:grpSpPr>
              <a:xfrm>
                <a:off x="4882344" y="2466917"/>
                <a:ext cx="2193102" cy="2252677"/>
                <a:chOff x="0" y="0"/>
                <a:chExt cx="852866" cy="876034"/>
              </a:xfrm>
            </p:grpSpPr>
            <p:sp>
              <p:nvSpPr>
                <p:cNvPr id="6" name="chenying0907 166"/>
                <p:cNvSpPr/>
                <p:nvPr/>
              </p:nvSpPr>
              <p:spPr>
                <a:xfrm>
                  <a:off x="-1" y="-1"/>
                  <a:ext cx="852868" cy="876036"/>
                </a:xfrm>
                <a:custGeom>
                  <a:avLst/>
                  <a:gdLst/>
                  <a:ahLst/>
                  <a:cxnLst>
                    <a:cxn ang="0">
                      <a:pos x="wd2" y="hd2"/>
                    </a:cxn>
                    <a:cxn ang="5400000">
                      <a:pos x="wd2" y="hd2"/>
                    </a:cxn>
                    <a:cxn ang="10800000">
                      <a:pos x="wd2" y="hd2"/>
                    </a:cxn>
                    <a:cxn ang="16200000">
                      <a:pos x="wd2" y="hd2"/>
                    </a:cxn>
                  </a:cxnLst>
                  <a:rect l="0" t="0" r="r" b="b"/>
                  <a:pathLst>
                    <a:path w="19416" h="20405" extrusionOk="0">
                      <a:moveTo>
                        <a:pt x="16720" y="2778"/>
                      </a:moveTo>
                      <a:cubicBezTo>
                        <a:pt x="14914" y="971"/>
                        <a:pt x="11319" y="-451"/>
                        <a:pt x="8803" y="133"/>
                      </a:cubicBezTo>
                      <a:cubicBezTo>
                        <a:pt x="6360" y="701"/>
                        <a:pt x="3697" y="2614"/>
                        <a:pt x="2081" y="4514"/>
                      </a:cubicBezTo>
                      <a:cubicBezTo>
                        <a:pt x="-1504" y="8730"/>
                        <a:pt x="-297" y="16707"/>
                        <a:pt x="4479" y="19439"/>
                      </a:cubicBezTo>
                      <a:cubicBezTo>
                        <a:pt x="7470" y="21149"/>
                        <a:pt x="11582" y="20381"/>
                        <a:pt x="14493" y="18758"/>
                      </a:cubicBezTo>
                      <a:cubicBezTo>
                        <a:pt x="17911" y="16853"/>
                        <a:pt x="20096" y="10904"/>
                        <a:pt x="19224" y="7161"/>
                      </a:cubicBezTo>
                      <a:cubicBezTo>
                        <a:pt x="18838" y="5507"/>
                        <a:pt x="17930" y="3990"/>
                        <a:pt x="16720" y="277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chenying0907 167"/>
                <p:cNvSpPr/>
                <p:nvPr/>
              </p:nvSpPr>
              <p:spPr>
                <a:xfrm>
                  <a:off x="380999" y="419100"/>
                  <a:ext cx="114979" cy="129601"/>
                </a:xfrm>
                <a:custGeom>
                  <a:avLst/>
                  <a:gdLst/>
                  <a:ahLst/>
                  <a:cxnLst>
                    <a:cxn ang="0">
                      <a:pos x="wd2" y="hd2"/>
                    </a:cxn>
                    <a:cxn ang="5400000">
                      <a:pos x="wd2" y="hd2"/>
                    </a:cxn>
                    <a:cxn ang="10800000">
                      <a:pos x="wd2" y="hd2"/>
                    </a:cxn>
                    <a:cxn ang="16200000">
                      <a:pos x="wd2" y="hd2"/>
                    </a:cxn>
                  </a:cxnLst>
                  <a:rect l="0" t="0" r="r" b="b"/>
                  <a:pathLst>
                    <a:path w="15717" h="19193" extrusionOk="0">
                      <a:moveTo>
                        <a:pt x="8207" y="1"/>
                      </a:moveTo>
                      <a:cubicBezTo>
                        <a:pt x="5361" y="45"/>
                        <a:pt x="3294" y="1077"/>
                        <a:pt x="1940" y="2668"/>
                      </a:cubicBezTo>
                      <a:cubicBezTo>
                        <a:pt x="-3233" y="8737"/>
                        <a:pt x="2749" y="21478"/>
                        <a:pt x="10382" y="18839"/>
                      </a:cubicBezTo>
                      <a:cubicBezTo>
                        <a:pt x="18367" y="16076"/>
                        <a:pt x="17184" y="-122"/>
                        <a:pt x="8207" y="1"/>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168"/>
                <p:cNvSpPr/>
                <p:nvPr/>
              </p:nvSpPr>
              <p:spPr>
                <a:xfrm>
                  <a:off x="190500" y="330200"/>
                  <a:ext cx="187616" cy="1164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165" y="9507"/>
                        <a:pt x="13632" y="14770"/>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169"/>
                <p:cNvSpPr/>
                <p:nvPr/>
              </p:nvSpPr>
              <p:spPr>
                <a:xfrm>
                  <a:off x="482600" y="190500"/>
                  <a:ext cx="205216" cy="2374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953" y="16606"/>
                        <a:pt x="8813" y="12328"/>
                        <a:pt x="13080" y="8168"/>
                      </a:cubicBezTo>
                      <a:cubicBezTo>
                        <a:pt x="15215" y="6084"/>
                        <a:pt x="20684" y="1968"/>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170"/>
                <p:cNvSpPr/>
                <p:nvPr/>
              </p:nvSpPr>
              <p:spPr>
                <a:xfrm>
                  <a:off x="431800" y="25400"/>
                  <a:ext cx="7805" cy="12986"/>
                </a:xfrm>
                <a:custGeom>
                  <a:avLst/>
                  <a:gdLst/>
                  <a:ahLst/>
                  <a:cxnLst>
                    <a:cxn ang="0">
                      <a:pos x="wd2" y="hd2"/>
                    </a:cxn>
                    <a:cxn ang="5400000">
                      <a:pos x="wd2" y="hd2"/>
                    </a:cxn>
                    <a:cxn ang="10800000">
                      <a:pos x="wd2" y="hd2"/>
                    </a:cxn>
                    <a:cxn ang="16200000">
                      <a:pos x="wd2" y="hd2"/>
                    </a:cxn>
                  </a:cxnLst>
                  <a:rect l="0" t="0" r="r" b="b"/>
                  <a:pathLst>
                    <a:path w="19105" h="18446" extrusionOk="0">
                      <a:moveTo>
                        <a:pt x="0" y="4510"/>
                      </a:moveTo>
                      <a:cubicBezTo>
                        <a:pt x="7256" y="7435"/>
                        <a:pt x="21600" y="-3154"/>
                        <a:pt x="18731" y="18446"/>
                      </a:cubicBezTo>
                      <a:cubicBezTo>
                        <a:pt x="15073" y="12297"/>
                        <a:pt x="11415" y="6148"/>
                        <a:pt x="7772"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 name="chenying0907 171"/>
                <p:cNvSpPr/>
                <p:nvPr/>
              </p:nvSpPr>
              <p:spPr>
                <a:xfrm>
                  <a:off x="12700" y="469900"/>
                  <a:ext cx="23280" cy="2110"/>
                </a:xfrm>
                <a:custGeom>
                  <a:avLst/>
                  <a:gdLst/>
                  <a:ahLst/>
                  <a:cxnLst>
                    <a:cxn ang="0">
                      <a:pos x="wd2" y="hd2"/>
                    </a:cxn>
                    <a:cxn ang="5400000">
                      <a:pos x="wd2" y="hd2"/>
                    </a:cxn>
                    <a:cxn ang="10800000">
                      <a:pos x="wd2" y="hd2"/>
                    </a:cxn>
                    <a:cxn ang="16200000">
                      <a:pos x="wd2" y="hd2"/>
                    </a:cxn>
                  </a:cxnLst>
                  <a:rect l="0" t="0" r="r" b="b"/>
                  <a:pathLst>
                    <a:path w="21600" h="16928" extrusionOk="0">
                      <a:moveTo>
                        <a:pt x="0" y="13338"/>
                      </a:moveTo>
                      <a:cubicBezTo>
                        <a:pt x="8924" y="18116"/>
                        <a:pt x="12992" y="21600"/>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172"/>
                <p:cNvSpPr/>
                <p:nvPr/>
              </p:nvSpPr>
              <p:spPr>
                <a:xfrm>
                  <a:off x="431800" y="812800"/>
                  <a:ext cx="6350" cy="222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016" y="7100"/>
                        <a:pt x="15293" y="14380"/>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3" name="chenying0907 162"/>
              <p:cNvSpPr/>
              <p:nvPr/>
            </p:nvSpPr>
            <p:spPr>
              <a:xfrm>
                <a:off x="4000599" y="1585172"/>
                <a:ext cx="4190805" cy="4075192"/>
              </a:xfrm>
              <a:custGeom>
                <a:avLst/>
                <a:gdLst/>
                <a:ahLst/>
                <a:cxnLst>
                  <a:cxn ang="0">
                    <a:pos x="wd2" y="hd2"/>
                  </a:cxn>
                  <a:cxn ang="5400000">
                    <a:pos x="wd2" y="hd2"/>
                  </a:cxn>
                  <a:cxn ang="10800000">
                    <a:pos x="wd2" y="hd2"/>
                  </a:cxn>
                  <a:cxn ang="16200000">
                    <a:pos x="wd2" y="hd2"/>
                  </a:cxn>
                </a:cxnLst>
                <a:rect l="0" t="0" r="r" b="b"/>
                <a:pathLst>
                  <a:path w="20868" h="20207" extrusionOk="0">
                    <a:moveTo>
                      <a:pt x="16830" y="9488"/>
                    </a:moveTo>
                    <a:cubicBezTo>
                      <a:pt x="16251" y="9490"/>
                      <a:pt x="15671" y="9523"/>
                      <a:pt x="15092" y="9512"/>
                    </a:cubicBezTo>
                    <a:cubicBezTo>
                      <a:pt x="15226" y="9778"/>
                      <a:pt x="16356" y="11181"/>
                      <a:pt x="16720" y="11634"/>
                    </a:cubicBezTo>
                    <a:cubicBezTo>
                      <a:pt x="17004" y="11989"/>
                      <a:pt x="17286" y="12343"/>
                      <a:pt x="17608" y="12666"/>
                    </a:cubicBezTo>
                    <a:cubicBezTo>
                      <a:pt x="17750" y="12809"/>
                      <a:pt x="17904" y="12936"/>
                      <a:pt x="18048" y="13120"/>
                    </a:cubicBezTo>
                    <a:cubicBezTo>
                      <a:pt x="18348" y="12740"/>
                      <a:pt x="18617" y="12439"/>
                      <a:pt x="18893" y="12164"/>
                    </a:cubicBezTo>
                    <a:cubicBezTo>
                      <a:pt x="19350" y="11709"/>
                      <a:pt x="20623" y="10084"/>
                      <a:pt x="20868" y="9711"/>
                    </a:cubicBezTo>
                    <a:cubicBezTo>
                      <a:pt x="20464" y="9574"/>
                      <a:pt x="19453" y="9515"/>
                      <a:pt x="19453" y="9515"/>
                    </a:cubicBezTo>
                    <a:cubicBezTo>
                      <a:pt x="19303" y="5439"/>
                      <a:pt x="17071" y="1447"/>
                      <a:pt x="12670" y="337"/>
                    </a:cubicBezTo>
                    <a:cubicBezTo>
                      <a:pt x="5812" y="-1393"/>
                      <a:pt x="-732" y="3706"/>
                      <a:pt x="67" y="11641"/>
                    </a:cubicBezTo>
                    <a:cubicBezTo>
                      <a:pt x="594" y="16882"/>
                      <a:pt x="5192" y="20106"/>
                      <a:pt x="9712" y="20207"/>
                    </a:cubicBezTo>
                    <a:lnTo>
                      <a:pt x="9712" y="17488"/>
                    </a:lnTo>
                    <a:cubicBezTo>
                      <a:pt x="6413" y="17413"/>
                      <a:pt x="2962" y="15067"/>
                      <a:pt x="2673" y="11234"/>
                    </a:cubicBezTo>
                    <a:cubicBezTo>
                      <a:pt x="2276" y="5980"/>
                      <a:pt x="6867" y="1717"/>
                      <a:pt x="11875" y="2980"/>
                    </a:cubicBezTo>
                    <a:cubicBezTo>
                      <a:pt x="14979" y="3764"/>
                      <a:pt x="16606" y="6511"/>
                      <a:pt x="16811" y="938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9" name="chenying0907 148">
              <a:extLst>
                <a:ext uri="{FF2B5EF4-FFF2-40B4-BE49-F238E27FC236}">
                  <a16:creationId xmlns:a16="http://schemas.microsoft.com/office/drawing/2014/main" id="{86C75D23-2559-4312-802E-A875CC4415C7}"/>
                </a:ext>
              </a:extLst>
            </p:cNvPr>
            <p:cNvSpPr/>
            <p:nvPr/>
          </p:nvSpPr>
          <p:spPr>
            <a:xfrm>
              <a:off x="5564710" y="406036"/>
              <a:ext cx="2198597" cy="6853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600" dirty="0">
                  <a:latin typeface="萝莉体 第二版" panose="02000500000000000000" pitchFamily="2" charset="-122"/>
                  <a:ea typeface="萝莉体 第二版" panose="02000500000000000000" pitchFamily="2" charset="-122"/>
                  <a:cs typeface="萝莉体 第二版" panose="02000500000000000000" pitchFamily="2" charset="-122"/>
                </a:rPr>
                <a:t>项目进度</a:t>
              </a:r>
              <a:endParaRPr sz="3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aphicFrame>
        <p:nvGraphicFramePr>
          <p:cNvPr id="16" name="图表 15">
            <a:extLst>
              <a:ext uri="{FF2B5EF4-FFF2-40B4-BE49-F238E27FC236}">
                <a16:creationId xmlns:a16="http://schemas.microsoft.com/office/drawing/2014/main" id="{28A32422-B825-43C7-A536-34197C78F0D0}"/>
              </a:ext>
            </a:extLst>
          </p:cNvPr>
          <p:cNvGraphicFramePr>
            <a:graphicFrameLocks/>
          </p:cNvGraphicFramePr>
          <p:nvPr>
            <p:extLst>
              <p:ext uri="{D42A27DB-BD31-4B8C-83A1-F6EECF244321}">
                <p14:modId xmlns:p14="http://schemas.microsoft.com/office/powerpoint/2010/main" val="240524672"/>
              </p:ext>
            </p:extLst>
          </p:nvPr>
        </p:nvGraphicFramePr>
        <p:xfrm>
          <a:off x="1439333" y="1014356"/>
          <a:ext cx="9313334" cy="59177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624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56358" y="2854845"/>
            <a:ext cx="3805850" cy="1015663"/>
          </a:xfrm>
          <a:prstGeom prst="rect">
            <a:avLst/>
          </a:prstGeom>
          <a:noFill/>
        </p:spPr>
        <p:txBody>
          <a:bodyPr wrap="none" rtlCol="0">
            <a:spAutoFit/>
          </a:bodyPr>
          <a:lstStyle/>
          <a:p>
            <a:r>
              <a:rPr kumimoji="1" lang="en-US" altLang="zh-CN" sz="6000" b="1" dirty="0">
                <a:solidFill>
                  <a:schemeClr val="tx2"/>
                </a:solidFill>
                <a:latin typeface="Bradley Hand ITC" panose="03070402050302030203" pitchFamily="66" charset="0"/>
                <a:ea typeface="萝莉体 第二版" panose="02000500000000000000" pitchFamily="2" charset="-122"/>
                <a:cs typeface="萝莉体 第二版" panose="02000500000000000000" pitchFamily="2" charset="-122"/>
              </a:rPr>
              <a:t>Thank you</a:t>
            </a:r>
            <a:endParaRPr kumimoji="1" lang="zh-CN" altLang="en-US" sz="6000" b="1" dirty="0">
              <a:solidFill>
                <a:schemeClr val="tx2"/>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grpSp>
        <p:nvGrpSpPr>
          <p:cNvPr id="5" name="Group 24"/>
          <p:cNvGrpSpPr/>
          <p:nvPr/>
        </p:nvGrpSpPr>
        <p:grpSpPr>
          <a:xfrm rot="2186241">
            <a:off x="8317757" y="1113089"/>
            <a:ext cx="595560" cy="3022528"/>
            <a:chOff x="0" y="0"/>
            <a:chExt cx="221332" cy="1123292"/>
          </a:xfrm>
        </p:grpSpPr>
        <p:sp>
          <p:nvSpPr>
            <p:cNvPr id="6" name="Shape 20"/>
            <p:cNvSpPr/>
            <p:nvPr/>
          </p:nvSpPr>
          <p:spPr>
            <a:xfrm>
              <a:off x="12699" y="165100"/>
              <a:ext cx="208634" cy="742430"/>
            </a:xfrm>
            <a:custGeom>
              <a:avLst/>
              <a:gdLst/>
              <a:ahLst/>
              <a:cxnLst>
                <a:cxn ang="0">
                  <a:pos x="wd2" y="hd2"/>
                </a:cxn>
                <a:cxn ang="5400000">
                  <a:pos x="wd2" y="hd2"/>
                </a:cxn>
                <a:cxn ang="10800000">
                  <a:pos x="wd2" y="hd2"/>
                </a:cxn>
                <a:cxn ang="16200000">
                  <a:pos x="wd2" y="hd2"/>
                </a:cxn>
              </a:cxnLst>
              <a:rect l="0" t="0" r="r" b="b"/>
              <a:pathLst>
                <a:path w="20522" h="21600" extrusionOk="0">
                  <a:moveTo>
                    <a:pt x="19779" y="21600"/>
                  </a:moveTo>
                  <a:cubicBezTo>
                    <a:pt x="21308" y="19799"/>
                    <a:pt x="20061" y="18140"/>
                    <a:pt x="19699" y="16279"/>
                  </a:cubicBezTo>
                  <a:cubicBezTo>
                    <a:pt x="18646" y="10853"/>
                    <a:pt x="19061" y="5372"/>
                    <a:pt x="15824" y="0"/>
                  </a:cubicBezTo>
                  <a:lnTo>
                    <a:pt x="1" y="0"/>
                  </a:lnTo>
                  <a:lnTo>
                    <a:pt x="775" y="1843"/>
                  </a:lnTo>
                  <a:cubicBezTo>
                    <a:pt x="763" y="4727"/>
                    <a:pt x="1217" y="13025"/>
                    <a:pt x="1506" y="15903"/>
                  </a:cubicBezTo>
                  <a:cubicBezTo>
                    <a:pt x="1688" y="17715"/>
                    <a:pt x="-292" y="19629"/>
                    <a:pt x="37" y="21376"/>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7" name="Shape 21"/>
            <p:cNvSpPr/>
            <p:nvPr/>
          </p:nvSpPr>
          <p:spPr>
            <a:xfrm>
              <a:off x="12700" y="889000"/>
              <a:ext cx="199716" cy="17526"/>
            </a:xfrm>
            <a:custGeom>
              <a:avLst/>
              <a:gdLst/>
              <a:ahLst/>
              <a:cxnLst>
                <a:cxn ang="0">
                  <a:pos x="wd2" y="hd2"/>
                </a:cxn>
                <a:cxn ang="5400000">
                  <a:pos x="wd2" y="hd2"/>
                </a:cxn>
                <a:cxn ang="10800000">
                  <a:pos x="wd2" y="hd2"/>
                </a:cxn>
                <a:cxn ang="16200000">
                  <a:pos x="wd2" y="hd2"/>
                </a:cxn>
              </a:cxnLst>
              <a:rect l="0" t="0" r="r" b="b"/>
              <a:pathLst>
                <a:path w="21600" h="17274" extrusionOk="0">
                  <a:moveTo>
                    <a:pt x="21600" y="0"/>
                  </a:moveTo>
                  <a:cubicBezTo>
                    <a:pt x="18923" y="21600"/>
                    <a:pt x="5182" y="19974"/>
                    <a:pt x="0" y="11161"/>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8" name="Shape 22"/>
            <p:cNvSpPr/>
            <p:nvPr/>
          </p:nvSpPr>
          <p:spPr>
            <a:xfrm>
              <a:off x="0" y="-1"/>
              <a:ext cx="169627" cy="156940"/>
            </a:xfrm>
            <a:custGeom>
              <a:avLst/>
              <a:gdLst/>
              <a:ahLst/>
              <a:cxnLst>
                <a:cxn ang="0">
                  <a:pos x="wd2" y="hd2"/>
                </a:cxn>
                <a:cxn ang="5400000">
                  <a:pos x="wd2" y="hd2"/>
                </a:cxn>
                <a:cxn ang="10800000">
                  <a:pos x="wd2" y="hd2"/>
                </a:cxn>
                <a:cxn ang="16200000">
                  <a:pos x="wd2" y="hd2"/>
                </a:cxn>
              </a:cxnLst>
              <a:rect l="0" t="0" r="r" b="b"/>
              <a:pathLst>
                <a:path w="21600" h="21399" extrusionOk="0">
                  <a:moveTo>
                    <a:pt x="21600" y="21399"/>
                  </a:moveTo>
                  <a:cubicBezTo>
                    <a:pt x="21600" y="14641"/>
                    <a:pt x="20714" y="6540"/>
                    <a:pt x="20597" y="325"/>
                  </a:cubicBezTo>
                  <a:cubicBezTo>
                    <a:pt x="13874" y="-42"/>
                    <a:pt x="6603" y="-201"/>
                    <a:pt x="0" y="411"/>
                  </a:cubicBezTo>
                  <a:cubicBezTo>
                    <a:pt x="771" y="6724"/>
                    <a:pt x="1612" y="13779"/>
                    <a:pt x="1316" y="2012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9" name="Shape 23"/>
            <p:cNvSpPr/>
            <p:nvPr/>
          </p:nvSpPr>
          <p:spPr>
            <a:xfrm>
              <a:off x="12700" y="889000"/>
              <a:ext cx="200707" cy="234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72" y="7302"/>
                    <a:pt x="6555" y="15634"/>
                    <a:pt x="11604" y="21600"/>
                  </a:cubicBezTo>
                  <a:cubicBezTo>
                    <a:pt x="14587" y="14593"/>
                    <a:pt x="19470" y="7960"/>
                    <a:pt x="21600" y="70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10" name="文本框 9"/>
          <p:cNvSpPr txBox="1"/>
          <p:nvPr/>
        </p:nvSpPr>
        <p:spPr>
          <a:xfrm>
            <a:off x="3894091" y="3788093"/>
            <a:ext cx="4599336" cy="923330"/>
          </a:xfrm>
          <a:prstGeom prst="rect">
            <a:avLst/>
          </a:prstGeom>
          <a:noFill/>
        </p:spPr>
        <p:txBody>
          <a:bodyPr wrap="none" rtlCol="0">
            <a:spAutoFit/>
          </a:bodyPr>
          <a:lstStyle/>
          <a:p>
            <a:r>
              <a:rPr kumimoji="1" lang="en-US" altLang="zh-CN" sz="5400" b="1" dirty="0">
                <a:solidFill>
                  <a:schemeClr val="tx2"/>
                </a:solidFill>
                <a:latin typeface="Bradley Hand ITC" panose="03070402050302030203" pitchFamily="66" charset="0"/>
                <a:ea typeface="萝莉体 第二版" panose="02000500000000000000" pitchFamily="2" charset="-122"/>
                <a:cs typeface="萝莉体 第二版" panose="02000500000000000000" pitchFamily="2" charset="-122"/>
              </a:rPr>
              <a:t>for your time~</a:t>
            </a:r>
            <a:endParaRPr kumimoji="1" lang="zh-CN" altLang="en-US" sz="5400" b="1" dirty="0">
              <a:solidFill>
                <a:schemeClr val="tx2"/>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spTree>
    <p:extLst>
      <p:ext uri="{BB962C8B-B14F-4D97-AF65-F5344CB8AC3E}">
        <p14:creationId xmlns:p14="http://schemas.microsoft.com/office/powerpoint/2010/main" val="203064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31003 -0.14699 C -0.30612 -0.1456 -0.3 -0.14352 -0.29609 -0.14259 C -0.26927 -0.13704 -0.29544 -0.14468 -0.25924 -0.13588 C -0.25156 -0.1338 -0.24401 -0.13102 -0.23633 -0.12894 C -0.22878 -0.12708 -0.22109 -0.12616 -0.21354 -0.12454 C -0.20495 -0.12245 -0.19661 -0.11968 -0.18802 -0.11759 C -0.17331 -0.11435 -0.15846 -0.10926 -0.14362 -0.10857 L -0.08516 -0.10648 L -0.00885 -0.10857 C -0.00378 -0.10857 -0.01901 -0.10787 -0.02409 -0.10648 C -0.02708 -0.10556 -0.03008 -0.1037 -0.03294 -0.10185 C -0.03815 -0.09838 -0.04297 -0.09375 -0.04818 -0.09051 C -0.05404 -0.08704 -0.06016 -0.08495 -0.06601 -0.08148 C -0.07865 -0.07408 -0.10768 -0.05116 -0.11562 -0.04537 C -0.12018 -0.04213 -0.125 -0.03935 -0.12956 -0.03634 C -0.13294 -0.03403 -0.1362 -0.03079 -0.13971 -0.0294 C -0.1487 -0.02593 -0.1526 -0.02454 -0.16133 -0.02037 C -0.17838 -0.01227 -0.1625 -0.01968 -0.17786 -0.01134 C -0.17956 -0.01042 -0.18125 -0.00995 -0.18294 -0.00926 C -0.19075 -0.00232 -0.19687 0.00069 -0.17148 0.00208 C -0.14909 0.00347 -0.12669 0.00023 -0.10417 1.11111E-6 L -6.25E-7 1.11111E-6 " pathEditMode="relative" rAng="0" ptsTypes="AAAAAAAAAAAAAAAAAAAAAA">
                                      <p:cBhvr>
                                        <p:cTn id="6" dur="1000" fill="hold"/>
                                        <p:tgtEl>
                                          <p:spTgt spid="5"/>
                                        </p:tgtEl>
                                        <p:attrNameLst>
                                          <p:attrName>ppt_x</p:attrName>
                                          <p:attrName>ppt_y</p:attrName>
                                        </p:attrNameLst>
                                      </p:cBhvr>
                                      <p:rCtr x="15495" y="7454"/>
                                    </p:animMotion>
                                  </p:childTnLst>
                                </p:cTn>
                              </p:par>
                              <p:par>
                                <p:cTn id="7" presetID="2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750"/>
                                        <p:tgtEl>
                                          <p:spTgt spid="2"/>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956004" y="3919884"/>
            <a:ext cx="2031325" cy="646331"/>
          </a:xfrm>
          <a:prstGeom prst="rect">
            <a:avLst/>
          </a:prstGeom>
          <a:noFill/>
        </p:spPr>
        <p:txBody>
          <a:bodyPr wrap="none" rtlCol="0">
            <a:spAutoFit/>
          </a:bodyPr>
          <a:lstStyle/>
          <a:p>
            <a:pPr algn="r"/>
            <a:r>
              <a:rPr kumimoji="1" lang="zh-CN" altLang="en-US" sz="3600" dirty="0">
                <a:solidFill>
                  <a:schemeClr val="tx2">
                    <a:lumMod val="75000"/>
                  </a:schemeClr>
                </a:solidFill>
                <a:latin typeface="等线" panose="02010600030101010101" pitchFamily="2" charset="-122"/>
                <a:ea typeface="等线" panose="02010600030101010101" pitchFamily="2" charset="-122"/>
                <a:cs typeface="萝莉体 第二版" panose="02000500000000000000" pitchFamily="2" charset="-122"/>
              </a:rPr>
              <a:t>项目描述</a:t>
            </a:r>
          </a:p>
        </p:txBody>
      </p:sp>
      <p:grpSp>
        <p:nvGrpSpPr>
          <p:cNvPr id="31" name="Group 70"/>
          <p:cNvGrpSpPr/>
          <p:nvPr/>
        </p:nvGrpSpPr>
        <p:grpSpPr>
          <a:xfrm>
            <a:off x="1798278" y="-226774"/>
            <a:ext cx="8602626" cy="8079856"/>
            <a:chOff x="0" y="0"/>
            <a:chExt cx="2335459" cy="2193537"/>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2" name="组 1"/>
          <p:cNvGrpSpPr/>
          <p:nvPr/>
        </p:nvGrpSpPr>
        <p:grpSpPr>
          <a:xfrm>
            <a:off x="4431238" y="1508012"/>
            <a:ext cx="2360904" cy="2195308"/>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36" name="文本框 35"/>
            <p:cNvSpPr txBox="1"/>
            <p:nvPr/>
          </p:nvSpPr>
          <p:spPr>
            <a:xfrm>
              <a:off x="5508060" y="1833012"/>
              <a:ext cx="655949" cy="1323439"/>
            </a:xfrm>
            <a:prstGeom prst="rect">
              <a:avLst/>
            </a:prstGeom>
            <a:noFill/>
          </p:spPr>
          <p:txBody>
            <a:bodyPr wrap="none" rtlCol="0">
              <a:spAutoFit/>
            </a:bodyPr>
            <a:lstStyle/>
            <a:p>
              <a:pPr algn="r"/>
              <a:r>
                <a:rPr kumimoji="1" lang="en-US" altLang="zh-CN"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117400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100000">
                                          <p:val>
                                            <p:strVal val="#ppt_x"/>
                                          </p:val>
                                        </p:tav>
                                      </p:tavLst>
                                    </p:anim>
                                    <p:anim calcmode="lin" valueType="num">
                                      <p:cBhvr>
                                        <p:cTn id="8" dur="500" fill="hold"/>
                                        <p:tgtEl>
                                          <p:spTgt spid="31"/>
                                        </p:tgtEl>
                                        <p:attrNameLst>
                                          <p:attrName>ppt_y</p:attrName>
                                        </p:attrNameLst>
                                      </p:cBhvr>
                                      <p:tavLst>
                                        <p:tav tm="0">
                                          <p:val>
                                            <p:strVal val="#ppt_y-#ppt_h/2"/>
                                          </p:val>
                                        </p:tav>
                                        <p:tav tm="100000">
                                          <p:val>
                                            <p:strVal val="#ppt_y"/>
                                          </p:val>
                                        </p:tav>
                                      </p:tavLst>
                                    </p:anim>
                                    <p:anim calcmode="lin" valueType="num">
                                      <p:cBhvr>
                                        <p:cTn id="9" dur="500" fill="hold"/>
                                        <p:tgtEl>
                                          <p:spTgt spid="31"/>
                                        </p:tgtEl>
                                        <p:attrNameLst>
                                          <p:attrName>ppt_w</p:attrName>
                                        </p:attrNameLst>
                                      </p:cBhvr>
                                      <p:tavLst>
                                        <p:tav tm="0">
                                          <p:val>
                                            <p:strVal val="#ppt_w"/>
                                          </p:val>
                                        </p:tav>
                                        <p:tav tm="100000">
                                          <p:val>
                                            <p:strVal val="#ppt_w"/>
                                          </p:val>
                                        </p:tav>
                                      </p:tavLst>
                                    </p:anim>
                                    <p:anim calcmode="lin" valueType="num">
                                      <p:cBhvr>
                                        <p:cTn id="10" dur="500" fill="hold"/>
                                        <p:tgtEl>
                                          <p:spTgt spid="3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2"/>
                                        </p:tgtEl>
                                        <p:attrNameLst>
                                          <p:attrName>r</p:attrName>
                                        </p:attrNameLst>
                                      </p:cBhvr>
                                    </p:animRot>
                                    <p:animRot by="-240000">
                                      <p:cBhvr>
                                        <p:cTn id="16" dur="200" fill="hold">
                                          <p:stCondLst>
                                            <p:cond delay="200"/>
                                          </p:stCondLst>
                                        </p:cTn>
                                        <p:tgtEl>
                                          <p:spTgt spid="2"/>
                                        </p:tgtEl>
                                        <p:attrNameLst>
                                          <p:attrName>r</p:attrName>
                                        </p:attrNameLst>
                                      </p:cBhvr>
                                    </p:animRot>
                                    <p:animRot by="240000">
                                      <p:cBhvr>
                                        <p:cTn id="17" dur="200" fill="hold">
                                          <p:stCondLst>
                                            <p:cond delay="400"/>
                                          </p:stCondLst>
                                        </p:cTn>
                                        <p:tgtEl>
                                          <p:spTgt spid="2"/>
                                        </p:tgtEl>
                                        <p:attrNameLst>
                                          <p:attrName>r</p:attrName>
                                        </p:attrNameLst>
                                      </p:cBhvr>
                                    </p:animRot>
                                    <p:animRot by="-240000">
                                      <p:cBhvr>
                                        <p:cTn id="18" dur="200" fill="hold">
                                          <p:stCondLst>
                                            <p:cond delay="600"/>
                                          </p:stCondLst>
                                        </p:cTn>
                                        <p:tgtEl>
                                          <p:spTgt spid="2"/>
                                        </p:tgtEl>
                                        <p:attrNameLst>
                                          <p:attrName>r</p:attrName>
                                        </p:attrNameLst>
                                      </p:cBhvr>
                                    </p:animRot>
                                    <p:animRot by="120000">
                                      <p:cBhvr>
                                        <p:cTn id="19" dur="200" fill="hold">
                                          <p:stCondLst>
                                            <p:cond delay="800"/>
                                          </p:stCondLst>
                                        </p:cTn>
                                        <p:tgtEl>
                                          <p:spTgt spid="2"/>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enying0907 148"/>
          <p:cNvSpPr/>
          <p:nvPr/>
        </p:nvSpPr>
        <p:spPr>
          <a:xfrm>
            <a:off x="999214" y="2818672"/>
            <a:ext cx="10193571" cy="12206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200" dirty="0">
                <a:latin typeface="等线" panose="02010600030101010101" pitchFamily="2" charset="-122"/>
                <a:ea typeface="等线" panose="02010600030101010101" pitchFamily="2" charset="-122"/>
                <a:cs typeface="萝莉体 第二版" panose="02000500000000000000" pitchFamily="2" charset="-122"/>
              </a:rPr>
              <a:t>完成一个电影数据可视化分析系统（</a:t>
            </a:r>
            <a:r>
              <a:rPr lang="en-US" altLang="zh-CN" sz="3200" dirty="0">
                <a:latin typeface="等线" panose="02010600030101010101" pitchFamily="2" charset="-122"/>
                <a:ea typeface="等线" panose="02010600030101010101" pitchFamily="2" charset="-122"/>
                <a:cs typeface="萝莉体 第二版" panose="02000500000000000000" pitchFamily="2" charset="-122"/>
              </a:rPr>
              <a:t>PC</a:t>
            </a:r>
            <a:r>
              <a:rPr lang="zh-CN" altLang="en-US" sz="3200" dirty="0">
                <a:latin typeface="等线" panose="02010600030101010101" pitchFamily="2" charset="-122"/>
                <a:ea typeface="等线" panose="02010600030101010101" pitchFamily="2" charset="-122"/>
                <a:cs typeface="萝莉体 第二版" panose="02000500000000000000" pitchFamily="2" charset="-122"/>
              </a:rPr>
              <a:t>端</a:t>
            </a:r>
            <a:r>
              <a:rPr lang="en-US" altLang="zh-CN" sz="3200" dirty="0">
                <a:latin typeface="等线" panose="02010600030101010101" pitchFamily="2" charset="-122"/>
                <a:ea typeface="等线" panose="02010600030101010101" pitchFamily="2" charset="-122"/>
                <a:cs typeface="萝莉体 第二版" panose="02000500000000000000" pitchFamily="2" charset="-122"/>
              </a:rPr>
              <a:t>or</a:t>
            </a:r>
            <a:r>
              <a:rPr lang="zh-CN" altLang="en-US" sz="3200" dirty="0">
                <a:latin typeface="等线" panose="02010600030101010101" pitchFamily="2" charset="-122"/>
                <a:ea typeface="等线" panose="02010600030101010101" pitchFamily="2" charset="-122"/>
                <a:cs typeface="萝莉体 第二版" panose="02000500000000000000" pitchFamily="2" charset="-122"/>
              </a:rPr>
              <a:t>移动 端均可），为业界人士提供当前电影现状分析的可视化系统。</a:t>
            </a:r>
            <a:endParaRPr sz="3200" dirty="0">
              <a:latin typeface="等线" panose="02010600030101010101" pitchFamily="2" charset="-122"/>
              <a:ea typeface="等线" panose="02010600030101010101" pitchFamily="2" charset="-122"/>
              <a:cs typeface="萝莉体 第二版" panose="02000500000000000000" pitchFamily="2" charset="-122"/>
            </a:endParaRPr>
          </a:p>
        </p:txBody>
      </p:sp>
      <p:grpSp>
        <p:nvGrpSpPr>
          <p:cNvPr id="8" name="组合 7">
            <a:extLst>
              <a:ext uri="{FF2B5EF4-FFF2-40B4-BE49-F238E27FC236}">
                <a16:creationId xmlns:a16="http://schemas.microsoft.com/office/drawing/2014/main" id="{D5908666-64CE-4576-965E-5158FD7D5A13}"/>
              </a:ext>
            </a:extLst>
          </p:cNvPr>
          <p:cNvGrpSpPr/>
          <p:nvPr/>
        </p:nvGrpSpPr>
        <p:grpSpPr>
          <a:xfrm>
            <a:off x="9811910" y="596115"/>
            <a:ext cx="1681607" cy="1123861"/>
            <a:chOff x="9811910" y="596115"/>
            <a:chExt cx="1681607" cy="1123861"/>
          </a:xfrm>
        </p:grpSpPr>
        <p:sp>
          <p:nvSpPr>
            <p:cNvPr id="10" name="文本框 9"/>
            <p:cNvSpPr txBox="1"/>
            <p:nvPr/>
          </p:nvSpPr>
          <p:spPr>
            <a:xfrm>
              <a:off x="10059141" y="760598"/>
              <a:ext cx="1133644" cy="584775"/>
            </a:xfrm>
            <a:prstGeom prst="rect">
              <a:avLst/>
            </a:prstGeom>
            <a:noFill/>
          </p:spPr>
          <p:txBody>
            <a:bodyPr wrap="none" rtlCol="0">
              <a:spAutoFit/>
            </a:bodyPr>
            <a:lstStyle/>
            <a:p>
              <a:pPr algn="r"/>
              <a:r>
                <a:rPr kumimoji="1" lang="en-US" altLang="zh-CN"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rPr>
                <a:t>What</a:t>
              </a:r>
              <a:endParaRPr kumimoji="1" lang="zh-CN" altLang="en-US"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sp>
          <p:nvSpPr>
            <p:cNvPr id="12" name="chenying0907 182">
              <a:extLst>
                <a:ext uri="{FF2B5EF4-FFF2-40B4-BE49-F238E27FC236}">
                  <a16:creationId xmlns:a16="http://schemas.microsoft.com/office/drawing/2014/main" id="{80E91844-BF00-4C5E-A48E-CB4122F5B0BF}"/>
                </a:ext>
              </a:extLst>
            </p:cNvPr>
            <p:cNvSpPr/>
            <p:nvPr/>
          </p:nvSpPr>
          <p:spPr>
            <a:xfrm flipH="1">
              <a:off x="9811910" y="596115"/>
              <a:ext cx="1681607" cy="1123861"/>
            </a:xfrm>
            <a:custGeom>
              <a:avLst/>
              <a:gdLst/>
              <a:ahLst/>
              <a:cxnLst>
                <a:cxn ang="0">
                  <a:pos x="wd2" y="hd2"/>
                </a:cxn>
                <a:cxn ang="5400000">
                  <a:pos x="wd2" y="hd2"/>
                </a:cxn>
                <a:cxn ang="10800000">
                  <a:pos x="wd2" y="hd2"/>
                </a:cxn>
                <a:cxn ang="16200000">
                  <a:pos x="wd2" y="hd2"/>
                </a:cxn>
              </a:cxnLst>
              <a:rect l="0" t="0" r="r" b="b"/>
              <a:pathLst>
                <a:path w="21353" h="21444" extrusionOk="0">
                  <a:moveTo>
                    <a:pt x="9587" y="16461"/>
                  </a:moveTo>
                  <a:cubicBezTo>
                    <a:pt x="7137" y="17180"/>
                    <a:pt x="4338" y="16988"/>
                    <a:pt x="1871" y="17887"/>
                  </a:cubicBezTo>
                  <a:cubicBezTo>
                    <a:pt x="741" y="15455"/>
                    <a:pt x="1259" y="12409"/>
                    <a:pt x="871" y="9752"/>
                  </a:cubicBezTo>
                  <a:cubicBezTo>
                    <a:pt x="413" y="6611"/>
                    <a:pt x="-151" y="3747"/>
                    <a:pt x="36" y="488"/>
                  </a:cubicBezTo>
                  <a:cubicBezTo>
                    <a:pt x="4480" y="149"/>
                    <a:pt x="9014" y="-156"/>
                    <a:pt x="13493" y="87"/>
                  </a:cubicBezTo>
                  <a:cubicBezTo>
                    <a:pt x="15942" y="221"/>
                    <a:pt x="18443" y="1027"/>
                    <a:pt x="20887" y="604"/>
                  </a:cubicBezTo>
                  <a:cubicBezTo>
                    <a:pt x="21449" y="2041"/>
                    <a:pt x="20999" y="15633"/>
                    <a:pt x="21352" y="15738"/>
                  </a:cubicBezTo>
                  <a:cubicBezTo>
                    <a:pt x="18614" y="14924"/>
                    <a:pt x="16128" y="15633"/>
                    <a:pt x="13384" y="15578"/>
                  </a:cubicBezTo>
                  <a:cubicBezTo>
                    <a:pt x="14206" y="17474"/>
                    <a:pt x="14961" y="19421"/>
                    <a:pt x="15578" y="21444"/>
                  </a:cubicBezTo>
                  <a:cubicBezTo>
                    <a:pt x="15386" y="20814"/>
                    <a:pt x="11222" y="16709"/>
                    <a:pt x="10628" y="16085"/>
                  </a:cubicBezTo>
                  <a:cubicBezTo>
                    <a:pt x="10290" y="16233"/>
                    <a:pt x="9942" y="16357"/>
                    <a:pt x="9587" y="1646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3" name="文本框 12">
            <a:extLst>
              <a:ext uri="{FF2B5EF4-FFF2-40B4-BE49-F238E27FC236}">
                <a16:creationId xmlns:a16="http://schemas.microsoft.com/office/drawing/2014/main" id="{435A2EFF-2727-486D-9730-7F47E01A620B}"/>
              </a:ext>
            </a:extLst>
          </p:cNvPr>
          <p:cNvSpPr txBox="1"/>
          <p:nvPr/>
        </p:nvSpPr>
        <p:spPr>
          <a:xfrm>
            <a:off x="698483" y="697166"/>
            <a:ext cx="2031325" cy="646331"/>
          </a:xfrm>
          <a:prstGeom prst="rect">
            <a:avLst/>
          </a:prstGeom>
          <a:noFill/>
        </p:spPr>
        <p:txBody>
          <a:bodyPr wrap="none" rtlCol="0">
            <a:spAutoFit/>
          </a:bodyPr>
          <a:lstStyle/>
          <a:p>
            <a:pPr algn="r"/>
            <a:r>
              <a:rPr kumimoji="1" lang="zh-CN" altLang="en-US" sz="3600" dirty="0">
                <a:solidFill>
                  <a:schemeClr val="tx2">
                    <a:lumMod val="75000"/>
                  </a:schemeClr>
                </a:solidFill>
                <a:latin typeface="等线" panose="02010600030101010101" pitchFamily="2" charset="-122"/>
                <a:ea typeface="等线" panose="02010600030101010101" pitchFamily="2" charset="-122"/>
                <a:cs typeface="萝莉体 第二版" panose="02000500000000000000" pitchFamily="2" charset="-122"/>
              </a:rPr>
              <a:t>项目描述</a:t>
            </a:r>
          </a:p>
        </p:txBody>
      </p:sp>
    </p:spTree>
    <p:extLst>
      <p:ext uri="{BB962C8B-B14F-4D97-AF65-F5344CB8AC3E}">
        <p14:creationId xmlns:p14="http://schemas.microsoft.com/office/powerpoint/2010/main" val="50765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364077" y="3919884"/>
            <a:ext cx="2954655" cy="646331"/>
          </a:xfrm>
          <a:prstGeom prst="rect">
            <a:avLst/>
          </a:prstGeom>
          <a:noFill/>
        </p:spPr>
        <p:txBody>
          <a:bodyPr wrap="none" rtlCol="0">
            <a:spAutoFit/>
          </a:bodyPr>
          <a:lstStyle/>
          <a:p>
            <a:pPr algn="r"/>
            <a:r>
              <a:rPr kumimoji="1" lang="zh-CN" altLang="en-US" sz="3600" dirty="0">
                <a:solidFill>
                  <a:schemeClr val="tx2">
                    <a:lumMod val="75000"/>
                  </a:schemeClr>
                </a:solidFill>
                <a:latin typeface="等线" panose="02010600030101010101" pitchFamily="2" charset="-122"/>
                <a:ea typeface="等线" panose="02010600030101010101" pitchFamily="2" charset="-122"/>
                <a:cs typeface="萝莉体 第二版" panose="02000500000000000000" pitchFamily="2" charset="-122"/>
              </a:rPr>
              <a:t>用户场景示例</a:t>
            </a:r>
          </a:p>
        </p:txBody>
      </p:sp>
      <p:grpSp>
        <p:nvGrpSpPr>
          <p:cNvPr id="11" name="Group 70"/>
          <p:cNvGrpSpPr/>
          <p:nvPr/>
        </p:nvGrpSpPr>
        <p:grpSpPr>
          <a:xfrm>
            <a:off x="1798278" y="-226774"/>
            <a:ext cx="8602626" cy="8079856"/>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6" name="组 15"/>
          <p:cNvGrpSpPr/>
          <p:nvPr/>
        </p:nvGrpSpPr>
        <p:grpSpPr>
          <a:xfrm>
            <a:off x="4431238" y="1508012"/>
            <a:ext cx="2360904" cy="2195308"/>
            <a:chOff x="4431238" y="1508012"/>
            <a:chExt cx="2360904" cy="2195308"/>
          </a:xfrm>
        </p:grpSpPr>
        <p:sp>
          <p:nvSpPr>
            <p:cNvPr id="1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文本框 17"/>
            <p:cNvSpPr txBox="1"/>
            <p:nvPr/>
          </p:nvSpPr>
          <p:spPr>
            <a:xfrm>
              <a:off x="5466382" y="1833012"/>
              <a:ext cx="697627" cy="1323439"/>
            </a:xfrm>
            <a:prstGeom prst="rect">
              <a:avLst/>
            </a:prstGeom>
            <a:noFill/>
          </p:spPr>
          <p:txBody>
            <a:bodyPr wrap="none" rtlCol="0">
              <a:spAutoFit/>
            </a:bodyPr>
            <a:lstStyle/>
            <a:p>
              <a:pPr algn="r"/>
              <a:r>
                <a:rPr kumimoji="1" lang="en-US" altLang="zh-CN"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191900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enying0907 232"/>
          <p:cNvSpPr/>
          <p:nvPr/>
        </p:nvSpPr>
        <p:spPr>
          <a:xfrm>
            <a:off x="917657" y="1952525"/>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232"/>
          <p:cNvSpPr/>
          <p:nvPr/>
        </p:nvSpPr>
        <p:spPr>
          <a:xfrm>
            <a:off x="1723288" y="1228299"/>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232"/>
          <p:cNvSpPr/>
          <p:nvPr/>
        </p:nvSpPr>
        <p:spPr>
          <a:xfrm>
            <a:off x="2577816" y="1312584"/>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148"/>
          <p:cNvSpPr/>
          <p:nvPr/>
        </p:nvSpPr>
        <p:spPr>
          <a:xfrm rot="20992509">
            <a:off x="4084003" y="3399189"/>
            <a:ext cx="1540612" cy="6256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200" dirty="0">
                <a:ea typeface="华文细黑" panose="02010600040101010101" pitchFamily="2" charset="-122"/>
                <a:cs typeface="萝莉体 第二版" panose="02000500000000000000" pitchFamily="2" charset="-122"/>
              </a:rPr>
              <a:t>钱先生</a:t>
            </a:r>
            <a:endParaRPr sz="3200" dirty="0">
              <a:ea typeface="华文细黑" panose="02010600040101010101" pitchFamily="2" charset="-122"/>
              <a:cs typeface="萝莉体 第二版" panose="02000500000000000000" pitchFamily="2" charset="-122"/>
            </a:endParaRPr>
          </a:p>
        </p:txBody>
      </p:sp>
      <p:sp>
        <p:nvSpPr>
          <p:cNvPr id="19" name="chenying0907 148"/>
          <p:cNvSpPr/>
          <p:nvPr/>
        </p:nvSpPr>
        <p:spPr>
          <a:xfrm>
            <a:off x="6323729" y="1738089"/>
            <a:ext cx="4715451" cy="44693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400" b="1" dirty="0">
                <a:latin typeface="等线" panose="02010600030101010101" pitchFamily="2" charset="-122"/>
                <a:ea typeface="等线" panose="02010600030101010101" pitchFamily="2" charset="-122"/>
                <a:cs typeface="萝莉体 第二版" panose="02000500000000000000" pitchFamily="2" charset="-122"/>
              </a:rPr>
              <a:t>电影市场分析师</a:t>
            </a:r>
            <a:r>
              <a:rPr lang="zh-CN" altLang="en-US" sz="2400" dirty="0">
                <a:latin typeface="等线" panose="02010600030101010101" pitchFamily="2" charset="-122"/>
                <a:ea typeface="等线" panose="02010600030101010101" pitchFamily="2" charset="-122"/>
                <a:cs typeface="萝莉体 第二版" panose="02000500000000000000" pitchFamily="2" charset="-122"/>
              </a:rPr>
              <a:t>钱先生的日常工作是收集当前市场上能够带动票房的热门演员和近年大众更喜爱的的电影类别，他自己登录各大电影网站浏览，发现自己没办法记住那么多的信息再汇总统计，他寻找外包人员帮自己统计信息，却发现需要付费，而且明天就要把结果交给老板了，钱先生非常郁闷，为什么没有省时又省钱的方法呢？</a:t>
            </a:r>
            <a:endParaRPr sz="2400" dirty="0">
              <a:latin typeface="等线" panose="02010600030101010101" pitchFamily="2" charset="-122"/>
              <a:ea typeface="等线" panose="02010600030101010101" pitchFamily="2" charset="-122"/>
              <a:cs typeface="萝莉体 第二版" panose="02000500000000000000" pitchFamily="2" charset="-122"/>
            </a:endParaRPr>
          </a:p>
        </p:txBody>
      </p:sp>
      <p:pic>
        <p:nvPicPr>
          <p:cNvPr id="20" name="图片 19">
            <a:extLst>
              <a:ext uri="{FF2B5EF4-FFF2-40B4-BE49-F238E27FC236}">
                <a16:creationId xmlns:a16="http://schemas.microsoft.com/office/drawing/2014/main" id="{14D56A28-F71F-41AC-B00F-8E307384D91E}"/>
              </a:ext>
            </a:extLst>
          </p:cNvPr>
          <p:cNvPicPr>
            <a:picLocks noChangeAspect="1"/>
          </p:cNvPicPr>
          <p:nvPr/>
        </p:nvPicPr>
        <p:blipFill rotWithShape="1">
          <a:blip r:embed="rId3">
            <a:extLst>
              <a:ext uri="{28A0092B-C50C-407E-A947-70E740481C1C}">
                <a14:useLocalDpi xmlns:a14="http://schemas.microsoft.com/office/drawing/2010/main" val="0"/>
              </a:ext>
            </a:extLst>
          </a:blip>
          <a:srcRect l="36058"/>
          <a:stretch/>
        </p:blipFill>
        <p:spPr>
          <a:xfrm>
            <a:off x="782008" y="1561819"/>
            <a:ext cx="2728539" cy="4267200"/>
          </a:xfrm>
          <a:prstGeom prst="rect">
            <a:avLst/>
          </a:prstGeom>
        </p:spPr>
      </p:pic>
      <p:grpSp>
        <p:nvGrpSpPr>
          <p:cNvPr id="30" name="Group 52">
            <a:extLst>
              <a:ext uri="{FF2B5EF4-FFF2-40B4-BE49-F238E27FC236}">
                <a16:creationId xmlns:a16="http://schemas.microsoft.com/office/drawing/2014/main" id="{AA5B118C-A69C-41DA-9688-9187BB766909}"/>
              </a:ext>
            </a:extLst>
          </p:cNvPr>
          <p:cNvGrpSpPr/>
          <p:nvPr/>
        </p:nvGrpSpPr>
        <p:grpSpPr>
          <a:xfrm>
            <a:off x="2955983" y="1797679"/>
            <a:ext cx="515537" cy="728313"/>
            <a:chOff x="-1" y="0"/>
            <a:chExt cx="459353" cy="587425"/>
          </a:xfrm>
        </p:grpSpPr>
        <p:sp>
          <p:nvSpPr>
            <p:cNvPr id="31" name="chenying0907 50">
              <a:extLst>
                <a:ext uri="{FF2B5EF4-FFF2-40B4-BE49-F238E27FC236}">
                  <a16:creationId xmlns:a16="http://schemas.microsoft.com/office/drawing/2014/main" id="{6D6E30F4-100F-4AC3-BA8F-5AEED25E43AD}"/>
                </a:ext>
              </a:extLst>
            </p:cNvPr>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2" name="chenying0907 51">
              <a:extLst>
                <a:ext uri="{FF2B5EF4-FFF2-40B4-BE49-F238E27FC236}">
                  <a16:creationId xmlns:a16="http://schemas.microsoft.com/office/drawing/2014/main" id="{A7560974-88F1-40DF-9A1D-FE35381AF37E}"/>
                </a:ext>
              </a:extLst>
            </p:cNvPr>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36" name="Group 52">
            <a:extLst>
              <a:ext uri="{FF2B5EF4-FFF2-40B4-BE49-F238E27FC236}">
                <a16:creationId xmlns:a16="http://schemas.microsoft.com/office/drawing/2014/main" id="{B8D34188-21A9-440A-AD46-32EE68E4C07F}"/>
              </a:ext>
            </a:extLst>
          </p:cNvPr>
          <p:cNvGrpSpPr/>
          <p:nvPr/>
        </p:nvGrpSpPr>
        <p:grpSpPr>
          <a:xfrm>
            <a:off x="613419" y="1741452"/>
            <a:ext cx="372063" cy="381892"/>
            <a:chOff x="-1" y="0"/>
            <a:chExt cx="459353" cy="587425"/>
          </a:xfrm>
        </p:grpSpPr>
        <p:sp>
          <p:nvSpPr>
            <p:cNvPr id="37" name="chenying0907 50">
              <a:extLst>
                <a:ext uri="{FF2B5EF4-FFF2-40B4-BE49-F238E27FC236}">
                  <a16:creationId xmlns:a16="http://schemas.microsoft.com/office/drawing/2014/main" id="{022B3F1B-00D2-4D27-885E-4A790A39A458}"/>
                </a:ext>
              </a:extLst>
            </p:cNvPr>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8" name="chenying0907 51">
              <a:extLst>
                <a:ext uri="{FF2B5EF4-FFF2-40B4-BE49-F238E27FC236}">
                  <a16:creationId xmlns:a16="http://schemas.microsoft.com/office/drawing/2014/main" id="{BEAB7465-E3CF-467F-B6FB-81867B0AAF6F}"/>
                </a:ext>
              </a:extLst>
            </p:cNvPr>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39" name="Group 52">
            <a:extLst>
              <a:ext uri="{FF2B5EF4-FFF2-40B4-BE49-F238E27FC236}">
                <a16:creationId xmlns:a16="http://schemas.microsoft.com/office/drawing/2014/main" id="{086BCA47-F8E2-4071-84F0-EE23F253C541}"/>
              </a:ext>
            </a:extLst>
          </p:cNvPr>
          <p:cNvGrpSpPr/>
          <p:nvPr/>
        </p:nvGrpSpPr>
        <p:grpSpPr>
          <a:xfrm>
            <a:off x="2178838" y="1138230"/>
            <a:ext cx="413190" cy="323310"/>
            <a:chOff x="-1" y="0"/>
            <a:chExt cx="459353" cy="587425"/>
          </a:xfrm>
        </p:grpSpPr>
        <p:sp>
          <p:nvSpPr>
            <p:cNvPr id="40" name="chenying0907 50">
              <a:extLst>
                <a:ext uri="{FF2B5EF4-FFF2-40B4-BE49-F238E27FC236}">
                  <a16:creationId xmlns:a16="http://schemas.microsoft.com/office/drawing/2014/main" id="{86283BB8-5A63-4EE6-B4C8-D1A996E9DFB2}"/>
                </a:ext>
              </a:extLst>
            </p:cNvPr>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solidFill>
                  <a:schemeClr val="tx2">
                    <a:lumMod val="20000"/>
                    <a:lumOff val="80000"/>
                  </a:schemeClr>
                </a:solidFill>
              </a:endParaRPr>
            </a:p>
          </p:txBody>
        </p:sp>
        <p:sp>
          <p:nvSpPr>
            <p:cNvPr id="41" name="chenying0907 51">
              <a:extLst>
                <a:ext uri="{FF2B5EF4-FFF2-40B4-BE49-F238E27FC236}">
                  <a16:creationId xmlns:a16="http://schemas.microsoft.com/office/drawing/2014/main" id="{7C1D9658-717D-4971-AEDB-955AACF754D3}"/>
                </a:ext>
              </a:extLst>
            </p:cNvPr>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solidFill>
                  <a:schemeClr val="tx2">
                    <a:lumMod val="20000"/>
                    <a:lumOff val="80000"/>
                  </a:schemeClr>
                </a:solidFill>
              </a:endParaRPr>
            </a:p>
          </p:txBody>
        </p:sp>
      </p:grpSp>
      <p:grpSp>
        <p:nvGrpSpPr>
          <p:cNvPr id="42" name="Group 52">
            <a:extLst>
              <a:ext uri="{FF2B5EF4-FFF2-40B4-BE49-F238E27FC236}">
                <a16:creationId xmlns:a16="http://schemas.microsoft.com/office/drawing/2014/main" id="{7BA88DF0-4F02-49CF-BA47-F59DFD3A1F6C}"/>
              </a:ext>
            </a:extLst>
          </p:cNvPr>
          <p:cNvGrpSpPr/>
          <p:nvPr/>
        </p:nvGrpSpPr>
        <p:grpSpPr>
          <a:xfrm>
            <a:off x="987364" y="911555"/>
            <a:ext cx="788583" cy="782356"/>
            <a:chOff x="-1" y="0"/>
            <a:chExt cx="459353" cy="587425"/>
          </a:xfrm>
        </p:grpSpPr>
        <p:sp>
          <p:nvSpPr>
            <p:cNvPr id="43" name="chenying0907 50">
              <a:extLst>
                <a:ext uri="{FF2B5EF4-FFF2-40B4-BE49-F238E27FC236}">
                  <a16:creationId xmlns:a16="http://schemas.microsoft.com/office/drawing/2014/main" id="{8A083D36-DE45-4709-BD93-6AB9480381A3}"/>
                </a:ext>
              </a:extLst>
            </p:cNvPr>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4" name="chenying0907 51">
              <a:extLst>
                <a:ext uri="{FF2B5EF4-FFF2-40B4-BE49-F238E27FC236}">
                  <a16:creationId xmlns:a16="http://schemas.microsoft.com/office/drawing/2014/main" id="{ACA51E73-BD78-4F85-BDAD-87E0E668F94B}"/>
                </a:ext>
              </a:extLst>
            </p:cNvPr>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45" name="chenying0907 155">
            <a:extLst>
              <a:ext uri="{FF2B5EF4-FFF2-40B4-BE49-F238E27FC236}">
                <a16:creationId xmlns:a16="http://schemas.microsoft.com/office/drawing/2014/main" id="{19CBFCBF-4F38-4A47-B1BC-07AD79F66206}"/>
              </a:ext>
            </a:extLst>
          </p:cNvPr>
          <p:cNvSpPr/>
          <p:nvPr/>
        </p:nvSpPr>
        <p:spPr>
          <a:xfrm rot="1213669">
            <a:off x="3362769" y="3683935"/>
            <a:ext cx="506969" cy="6836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46" name="组合 45">
            <a:extLst>
              <a:ext uri="{FF2B5EF4-FFF2-40B4-BE49-F238E27FC236}">
                <a16:creationId xmlns:a16="http://schemas.microsoft.com/office/drawing/2014/main" id="{A414D8BB-1BDE-4561-85C2-559B34709C64}"/>
              </a:ext>
            </a:extLst>
          </p:cNvPr>
          <p:cNvGrpSpPr/>
          <p:nvPr/>
        </p:nvGrpSpPr>
        <p:grpSpPr>
          <a:xfrm>
            <a:off x="2065204" y="3222597"/>
            <a:ext cx="494127" cy="203636"/>
            <a:chOff x="2065204" y="3222597"/>
            <a:chExt cx="494127" cy="203636"/>
          </a:xfrm>
        </p:grpSpPr>
        <p:sp>
          <p:nvSpPr>
            <p:cNvPr id="47" name="椭圆 46">
              <a:extLst>
                <a:ext uri="{FF2B5EF4-FFF2-40B4-BE49-F238E27FC236}">
                  <a16:creationId xmlns:a16="http://schemas.microsoft.com/office/drawing/2014/main" id="{61E26F71-31F6-4364-A0E6-59C02966692A}"/>
                </a:ext>
              </a:extLst>
            </p:cNvPr>
            <p:cNvSpPr/>
            <p:nvPr/>
          </p:nvSpPr>
          <p:spPr>
            <a:xfrm rot="20677487">
              <a:off x="2083688" y="3222597"/>
              <a:ext cx="475643" cy="2036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a:extLst>
                <a:ext uri="{FF2B5EF4-FFF2-40B4-BE49-F238E27FC236}">
                  <a16:creationId xmlns:a16="http://schemas.microsoft.com/office/drawing/2014/main" id="{7C5AA838-DAFE-4B71-BAAD-3F703AF6A487}"/>
                </a:ext>
              </a:extLst>
            </p:cNvPr>
            <p:cNvSpPr/>
            <p:nvPr/>
          </p:nvSpPr>
          <p:spPr>
            <a:xfrm>
              <a:off x="2065204" y="3289539"/>
              <a:ext cx="277707" cy="114940"/>
            </a:xfrm>
            <a:custGeom>
              <a:avLst/>
              <a:gdLst>
                <a:gd name="connsiteX0" fmla="*/ 0 w 277707"/>
                <a:gd name="connsiteY0" fmla="*/ 81073 h 114940"/>
                <a:gd name="connsiteX1" fmla="*/ 33867 w 277707"/>
                <a:gd name="connsiteY1" fmla="*/ 53980 h 114940"/>
                <a:gd name="connsiteX2" fmla="*/ 54187 w 277707"/>
                <a:gd name="connsiteY2" fmla="*/ 47206 h 114940"/>
                <a:gd name="connsiteX3" fmla="*/ 94827 w 277707"/>
                <a:gd name="connsiteY3" fmla="*/ 20113 h 114940"/>
                <a:gd name="connsiteX4" fmla="*/ 196427 w 277707"/>
                <a:gd name="connsiteY4" fmla="*/ 13340 h 114940"/>
                <a:gd name="connsiteX5" fmla="*/ 216747 w 277707"/>
                <a:gd name="connsiteY5" fmla="*/ 33660 h 114940"/>
                <a:gd name="connsiteX6" fmla="*/ 237067 w 277707"/>
                <a:gd name="connsiteY6" fmla="*/ 47206 h 114940"/>
                <a:gd name="connsiteX7" fmla="*/ 250613 w 277707"/>
                <a:gd name="connsiteY7" fmla="*/ 67526 h 114940"/>
                <a:gd name="connsiteX8" fmla="*/ 243840 w 277707"/>
                <a:gd name="connsiteY8" fmla="*/ 40433 h 114940"/>
                <a:gd name="connsiteX9" fmla="*/ 203200 w 277707"/>
                <a:gd name="connsiteY9" fmla="*/ 20113 h 114940"/>
                <a:gd name="connsiteX10" fmla="*/ 101600 w 277707"/>
                <a:gd name="connsiteY10" fmla="*/ 26886 h 114940"/>
                <a:gd name="connsiteX11" fmla="*/ 60960 w 277707"/>
                <a:gd name="connsiteY11" fmla="*/ 53980 h 114940"/>
                <a:gd name="connsiteX12" fmla="*/ 47413 w 277707"/>
                <a:gd name="connsiteY12" fmla="*/ 74300 h 114940"/>
                <a:gd name="connsiteX13" fmla="*/ 27093 w 277707"/>
                <a:gd name="connsiteY13" fmla="*/ 87846 h 114940"/>
                <a:gd name="connsiteX14" fmla="*/ 20320 w 277707"/>
                <a:gd name="connsiteY14" fmla="*/ 108166 h 114940"/>
                <a:gd name="connsiteX15" fmla="*/ 33867 w 277707"/>
                <a:gd name="connsiteY15" fmla="*/ 87846 h 114940"/>
                <a:gd name="connsiteX16" fmla="*/ 54187 w 277707"/>
                <a:gd name="connsiteY16" fmla="*/ 81073 h 114940"/>
                <a:gd name="connsiteX17" fmla="*/ 94827 w 277707"/>
                <a:gd name="connsiteY17" fmla="*/ 60753 h 114940"/>
                <a:gd name="connsiteX18" fmla="*/ 142240 w 277707"/>
                <a:gd name="connsiteY18" fmla="*/ 40433 h 114940"/>
                <a:gd name="connsiteX19" fmla="*/ 223520 w 277707"/>
                <a:gd name="connsiteY19" fmla="*/ 60753 h 114940"/>
                <a:gd name="connsiteX20" fmla="*/ 250613 w 277707"/>
                <a:gd name="connsiteY20" fmla="*/ 94620 h 114940"/>
                <a:gd name="connsiteX21" fmla="*/ 270933 w 277707"/>
                <a:gd name="connsiteY21" fmla="*/ 108166 h 114940"/>
                <a:gd name="connsiteX22" fmla="*/ 277707 w 277707"/>
                <a:gd name="connsiteY22" fmla="*/ 114940 h 1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7707" h="114940">
                  <a:moveTo>
                    <a:pt x="0" y="81073"/>
                  </a:moveTo>
                  <a:cubicBezTo>
                    <a:pt x="11289" y="72042"/>
                    <a:pt x="21608" y="61642"/>
                    <a:pt x="33867" y="53980"/>
                  </a:cubicBezTo>
                  <a:cubicBezTo>
                    <a:pt x="39922" y="50196"/>
                    <a:pt x="48246" y="51167"/>
                    <a:pt x="54187" y="47206"/>
                  </a:cubicBezTo>
                  <a:cubicBezTo>
                    <a:pt x="104920" y="13383"/>
                    <a:pt x="46514" y="36217"/>
                    <a:pt x="94827" y="20113"/>
                  </a:cubicBezTo>
                  <a:cubicBezTo>
                    <a:pt x="132510" y="-5010"/>
                    <a:pt x="124593" y="-5816"/>
                    <a:pt x="196427" y="13340"/>
                  </a:cubicBezTo>
                  <a:cubicBezTo>
                    <a:pt x="205682" y="15808"/>
                    <a:pt x="209388" y="27528"/>
                    <a:pt x="216747" y="33660"/>
                  </a:cubicBezTo>
                  <a:cubicBezTo>
                    <a:pt x="223001" y="38871"/>
                    <a:pt x="230294" y="42691"/>
                    <a:pt x="237067" y="47206"/>
                  </a:cubicBezTo>
                  <a:cubicBezTo>
                    <a:pt x="241582" y="53979"/>
                    <a:pt x="244857" y="73282"/>
                    <a:pt x="250613" y="67526"/>
                  </a:cubicBezTo>
                  <a:cubicBezTo>
                    <a:pt x="257195" y="60944"/>
                    <a:pt x="249004" y="48179"/>
                    <a:pt x="243840" y="40433"/>
                  </a:cubicBezTo>
                  <a:cubicBezTo>
                    <a:pt x="236336" y="29178"/>
                    <a:pt x="214792" y="23977"/>
                    <a:pt x="203200" y="20113"/>
                  </a:cubicBezTo>
                  <a:cubicBezTo>
                    <a:pt x="169333" y="22371"/>
                    <a:pt x="134619" y="19024"/>
                    <a:pt x="101600" y="26886"/>
                  </a:cubicBezTo>
                  <a:cubicBezTo>
                    <a:pt x="85762" y="30657"/>
                    <a:pt x="60960" y="53980"/>
                    <a:pt x="60960" y="53980"/>
                  </a:cubicBezTo>
                  <a:cubicBezTo>
                    <a:pt x="56444" y="60753"/>
                    <a:pt x="53169" y="68544"/>
                    <a:pt x="47413" y="74300"/>
                  </a:cubicBezTo>
                  <a:cubicBezTo>
                    <a:pt x="41657" y="80056"/>
                    <a:pt x="32178" y="81489"/>
                    <a:pt x="27093" y="87846"/>
                  </a:cubicBezTo>
                  <a:cubicBezTo>
                    <a:pt x="22633" y="93421"/>
                    <a:pt x="13180" y="108166"/>
                    <a:pt x="20320" y="108166"/>
                  </a:cubicBezTo>
                  <a:cubicBezTo>
                    <a:pt x="28461" y="108166"/>
                    <a:pt x="27510" y="92931"/>
                    <a:pt x="33867" y="87846"/>
                  </a:cubicBezTo>
                  <a:cubicBezTo>
                    <a:pt x="39442" y="83386"/>
                    <a:pt x="47414" y="83331"/>
                    <a:pt x="54187" y="81073"/>
                  </a:cubicBezTo>
                  <a:cubicBezTo>
                    <a:pt x="93239" y="55038"/>
                    <a:pt x="55565" y="77580"/>
                    <a:pt x="94827" y="60753"/>
                  </a:cubicBezTo>
                  <a:cubicBezTo>
                    <a:pt x="153415" y="35644"/>
                    <a:pt x="94586" y="56317"/>
                    <a:pt x="142240" y="40433"/>
                  </a:cubicBezTo>
                  <a:cubicBezTo>
                    <a:pt x="163651" y="43492"/>
                    <a:pt x="203800" y="45415"/>
                    <a:pt x="223520" y="60753"/>
                  </a:cubicBezTo>
                  <a:cubicBezTo>
                    <a:pt x="234931" y="69629"/>
                    <a:pt x="240390" y="84397"/>
                    <a:pt x="250613" y="94620"/>
                  </a:cubicBezTo>
                  <a:cubicBezTo>
                    <a:pt x="256369" y="100376"/>
                    <a:pt x="264421" y="103282"/>
                    <a:pt x="270933" y="108166"/>
                  </a:cubicBezTo>
                  <a:cubicBezTo>
                    <a:pt x="273488" y="110082"/>
                    <a:pt x="275449" y="112682"/>
                    <a:pt x="277707" y="11494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p:sp>
        <p:nvSpPr>
          <p:cNvPr id="49" name="chenying0907 157">
            <a:extLst>
              <a:ext uri="{FF2B5EF4-FFF2-40B4-BE49-F238E27FC236}">
                <a16:creationId xmlns:a16="http://schemas.microsoft.com/office/drawing/2014/main" id="{FF545324-DCF5-4104-AABB-07BA89C63CD3}"/>
              </a:ext>
            </a:extLst>
          </p:cNvPr>
          <p:cNvSpPr/>
          <p:nvPr/>
        </p:nvSpPr>
        <p:spPr>
          <a:xfrm flipH="1" flipV="1">
            <a:off x="3120861" y="5162709"/>
            <a:ext cx="655381" cy="570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0" name="chenying0907 148">
            <a:extLst>
              <a:ext uri="{FF2B5EF4-FFF2-40B4-BE49-F238E27FC236}">
                <a16:creationId xmlns:a16="http://schemas.microsoft.com/office/drawing/2014/main" id="{DB44B481-D16F-4C1D-848B-636AF0B1C9E9}"/>
              </a:ext>
            </a:extLst>
          </p:cNvPr>
          <p:cNvSpPr/>
          <p:nvPr/>
        </p:nvSpPr>
        <p:spPr>
          <a:xfrm rot="523491">
            <a:off x="3813976" y="5468541"/>
            <a:ext cx="1540612" cy="6256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200" dirty="0">
                <a:ea typeface="华文细黑" panose="02010600040101010101" pitchFamily="2" charset="-122"/>
                <a:cs typeface="萝莉体 第二版" panose="02000500000000000000" pitchFamily="2" charset="-122"/>
              </a:rPr>
              <a:t>超郁闷</a:t>
            </a:r>
            <a:endParaRPr sz="3200" dirty="0">
              <a:ea typeface="华文细黑" panose="02010600040101010101" pitchFamily="2" charset="-122"/>
              <a:cs typeface="萝莉体 第二版" panose="02000500000000000000" pitchFamily="2" charset="-122"/>
            </a:endParaRPr>
          </a:p>
        </p:txBody>
      </p:sp>
      <p:grpSp>
        <p:nvGrpSpPr>
          <p:cNvPr id="51" name="组合 50">
            <a:extLst>
              <a:ext uri="{FF2B5EF4-FFF2-40B4-BE49-F238E27FC236}">
                <a16:creationId xmlns:a16="http://schemas.microsoft.com/office/drawing/2014/main" id="{CCE2BBE0-7C28-42AC-B7A2-A78D7DBF300A}"/>
              </a:ext>
            </a:extLst>
          </p:cNvPr>
          <p:cNvGrpSpPr/>
          <p:nvPr/>
        </p:nvGrpSpPr>
        <p:grpSpPr>
          <a:xfrm rot="279444">
            <a:off x="7001585" y="478660"/>
            <a:ext cx="4715452" cy="1123861"/>
            <a:chOff x="6778065" y="596115"/>
            <a:chExt cx="4715452" cy="1123861"/>
          </a:xfrm>
        </p:grpSpPr>
        <p:sp>
          <p:nvSpPr>
            <p:cNvPr id="52" name="文本框 51">
              <a:extLst>
                <a:ext uri="{FF2B5EF4-FFF2-40B4-BE49-F238E27FC236}">
                  <a16:creationId xmlns:a16="http://schemas.microsoft.com/office/drawing/2014/main" id="{23816E46-E656-4945-96A4-4F12B70C2EE3}"/>
                </a:ext>
              </a:extLst>
            </p:cNvPr>
            <p:cNvSpPr txBox="1"/>
            <p:nvPr/>
          </p:nvSpPr>
          <p:spPr>
            <a:xfrm>
              <a:off x="6797030" y="760598"/>
              <a:ext cx="4395755" cy="584775"/>
            </a:xfrm>
            <a:prstGeom prst="rect">
              <a:avLst/>
            </a:prstGeom>
            <a:noFill/>
          </p:spPr>
          <p:txBody>
            <a:bodyPr wrap="none" rtlCol="0">
              <a:spAutoFit/>
            </a:bodyPr>
            <a:lstStyle/>
            <a:p>
              <a:pPr algn="r"/>
              <a:r>
                <a:rPr kumimoji="1" lang="en-US" altLang="zh-CN"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rPr>
                <a:t>Where/When/Who/Why</a:t>
              </a:r>
              <a:endParaRPr kumimoji="1" lang="zh-CN" altLang="en-US"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sp>
          <p:nvSpPr>
            <p:cNvPr id="53" name="chenying0907 182">
              <a:extLst>
                <a:ext uri="{FF2B5EF4-FFF2-40B4-BE49-F238E27FC236}">
                  <a16:creationId xmlns:a16="http://schemas.microsoft.com/office/drawing/2014/main" id="{25B76C9D-BA7B-44EB-84F7-778774A49B7A}"/>
                </a:ext>
              </a:extLst>
            </p:cNvPr>
            <p:cNvSpPr/>
            <p:nvPr/>
          </p:nvSpPr>
          <p:spPr>
            <a:xfrm flipH="1">
              <a:off x="6778065" y="596115"/>
              <a:ext cx="4715452" cy="1123861"/>
            </a:xfrm>
            <a:custGeom>
              <a:avLst/>
              <a:gdLst/>
              <a:ahLst/>
              <a:cxnLst>
                <a:cxn ang="0">
                  <a:pos x="wd2" y="hd2"/>
                </a:cxn>
                <a:cxn ang="5400000">
                  <a:pos x="wd2" y="hd2"/>
                </a:cxn>
                <a:cxn ang="10800000">
                  <a:pos x="wd2" y="hd2"/>
                </a:cxn>
                <a:cxn ang="16200000">
                  <a:pos x="wd2" y="hd2"/>
                </a:cxn>
              </a:cxnLst>
              <a:rect l="0" t="0" r="r" b="b"/>
              <a:pathLst>
                <a:path w="21353" h="21444" extrusionOk="0">
                  <a:moveTo>
                    <a:pt x="9587" y="16461"/>
                  </a:moveTo>
                  <a:cubicBezTo>
                    <a:pt x="7137" y="17180"/>
                    <a:pt x="4338" y="16988"/>
                    <a:pt x="1871" y="17887"/>
                  </a:cubicBezTo>
                  <a:cubicBezTo>
                    <a:pt x="741" y="15455"/>
                    <a:pt x="1259" y="12409"/>
                    <a:pt x="871" y="9752"/>
                  </a:cubicBezTo>
                  <a:cubicBezTo>
                    <a:pt x="413" y="6611"/>
                    <a:pt x="-151" y="3747"/>
                    <a:pt x="36" y="488"/>
                  </a:cubicBezTo>
                  <a:cubicBezTo>
                    <a:pt x="4480" y="149"/>
                    <a:pt x="9014" y="-156"/>
                    <a:pt x="13493" y="87"/>
                  </a:cubicBezTo>
                  <a:cubicBezTo>
                    <a:pt x="15942" y="221"/>
                    <a:pt x="18443" y="1027"/>
                    <a:pt x="20887" y="604"/>
                  </a:cubicBezTo>
                  <a:cubicBezTo>
                    <a:pt x="21449" y="2041"/>
                    <a:pt x="20999" y="15633"/>
                    <a:pt x="21352" y="15738"/>
                  </a:cubicBezTo>
                  <a:cubicBezTo>
                    <a:pt x="18614" y="14924"/>
                    <a:pt x="16128" y="15633"/>
                    <a:pt x="13384" y="15578"/>
                  </a:cubicBezTo>
                  <a:cubicBezTo>
                    <a:pt x="14206" y="17474"/>
                    <a:pt x="14961" y="19421"/>
                    <a:pt x="15578" y="21444"/>
                  </a:cubicBezTo>
                  <a:cubicBezTo>
                    <a:pt x="15386" y="20814"/>
                    <a:pt x="11222" y="16709"/>
                    <a:pt x="10628" y="16085"/>
                  </a:cubicBezTo>
                  <a:cubicBezTo>
                    <a:pt x="10290" y="16233"/>
                    <a:pt x="9942" y="16357"/>
                    <a:pt x="9587" y="1646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Tree>
    <p:extLst>
      <p:ext uri="{BB962C8B-B14F-4D97-AF65-F5344CB8AC3E}">
        <p14:creationId xmlns:p14="http://schemas.microsoft.com/office/powerpoint/2010/main" val="191051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enying0907 232"/>
          <p:cNvSpPr/>
          <p:nvPr/>
        </p:nvSpPr>
        <p:spPr>
          <a:xfrm>
            <a:off x="917657" y="1952525"/>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232"/>
          <p:cNvSpPr/>
          <p:nvPr/>
        </p:nvSpPr>
        <p:spPr>
          <a:xfrm>
            <a:off x="1723288" y="1228299"/>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232"/>
          <p:cNvSpPr/>
          <p:nvPr/>
        </p:nvSpPr>
        <p:spPr>
          <a:xfrm>
            <a:off x="2577816" y="1312584"/>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148"/>
          <p:cNvSpPr/>
          <p:nvPr/>
        </p:nvSpPr>
        <p:spPr>
          <a:xfrm rot="20992509">
            <a:off x="4084003" y="3404479"/>
            <a:ext cx="1540612" cy="615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200" dirty="0">
                <a:latin typeface="华文细黑" panose="02010600040101010101" pitchFamily="2" charset="-122"/>
                <a:ea typeface="华文细黑" panose="02010600040101010101" pitchFamily="2" charset="-122"/>
                <a:cs typeface="萝莉体 第二版" panose="02000500000000000000" pitchFamily="2" charset="-122"/>
              </a:rPr>
              <a:t>钱先生</a:t>
            </a:r>
            <a:endParaRPr sz="3200" dirty="0">
              <a:latin typeface="华文细黑" panose="02010600040101010101" pitchFamily="2" charset="-122"/>
              <a:ea typeface="华文细黑" panose="02010600040101010101" pitchFamily="2" charset="-122"/>
              <a:cs typeface="萝莉体 第二版" panose="02000500000000000000" pitchFamily="2" charset="-122"/>
            </a:endParaRPr>
          </a:p>
        </p:txBody>
      </p:sp>
      <p:sp>
        <p:nvSpPr>
          <p:cNvPr id="19" name="chenying0907 148"/>
          <p:cNvSpPr/>
          <p:nvPr/>
        </p:nvSpPr>
        <p:spPr>
          <a:xfrm>
            <a:off x="6323729" y="1580339"/>
            <a:ext cx="4715451" cy="49203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400" b="1" dirty="0">
                <a:ea typeface="华文细黑" panose="02010600040101010101" pitchFamily="2" charset="-122"/>
                <a:cs typeface="萝莉体 第二版" panose="02000500000000000000" pitchFamily="2" charset="-122"/>
              </a:rPr>
              <a:t>电影市场分析师</a:t>
            </a:r>
            <a:r>
              <a:rPr lang="zh-CN" altLang="en-US" sz="2400" dirty="0">
                <a:ea typeface="华文细黑" panose="02010600040101010101" pitchFamily="2" charset="-122"/>
                <a:cs typeface="萝莉体 第二版" panose="02000500000000000000" pitchFamily="2" charset="-122"/>
              </a:rPr>
              <a:t>钱先生的日常工作是收集当前市场上能够带动票房的热门演员和近年大众更喜爱的的电影类别，他得知了一个优秀的电影可视化网站，登录之后，他发现只要动动鼠标就得到了去年电影分类票房的数据，竟然还生成了饼图，钱先生生成了报表，把饼图放进了自己的工作汇报</a:t>
            </a:r>
            <a:r>
              <a:rPr lang="en-US" altLang="zh-CN" sz="2400" dirty="0">
                <a:ea typeface="华文细黑" panose="02010600040101010101" pitchFamily="2" charset="-122"/>
                <a:cs typeface="萝莉体 第二版" panose="02000500000000000000" pitchFamily="2" charset="-122"/>
              </a:rPr>
              <a:t>PPT</a:t>
            </a:r>
            <a:r>
              <a:rPr lang="zh-CN" altLang="en-US" sz="2400" dirty="0">
                <a:ea typeface="华文细黑" panose="02010600040101010101" pitchFamily="2" charset="-122"/>
                <a:cs typeface="萝莉体 第二版" panose="02000500000000000000" pitchFamily="2" charset="-122"/>
              </a:rPr>
              <a:t>中，钱先生今晚不用爆肝了，他现在觉得生活非常美好。</a:t>
            </a:r>
            <a:endParaRPr sz="2400" dirty="0">
              <a:ea typeface="华文细黑" panose="02010600040101010101" pitchFamily="2" charset="-122"/>
              <a:cs typeface="萝莉体 第二版" panose="02000500000000000000" pitchFamily="2" charset="-122"/>
            </a:endParaRPr>
          </a:p>
        </p:txBody>
      </p:sp>
      <p:pic>
        <p:nvPicPr>
          <p:cNvPr id="20" name="图片 19">
            <a:extLst>
              <a:ext uri="{FF2B5EF4-FFF2-40B4-BE49-F238E27FC236}">
                <a16:creationId xmlns:a16="http://schemas.microsoft.com/office/drawing/2014/main" id="{14D56A28-F71F-41AC-B00F-8E307384D91E}"/>
              </a:ext>
            </a:extLst>
          </p:cNvPr>
          <p:cNvPicPr>
            <a:picLocks noChangeAspect="1"/>
          </p:cNvPicPr>
          <p:nvPr/>
        </p:nvPicPr>
        <p:blipFill rotWithShape="1">
          <a:blip r:embed="rId3">
            <a:extLst>
              <a:ext uri="{28A0092B-C50C-407E-A947-70E740481C1C}">
                <a14:useLocalDpi xmlns:a14="http://schemas.microsoft.com/office/drawing/2010/main" val="0"/>
              </a:ext>
            </a:extLst>
          </a:blip>
          <a:srcRect l="36058"/>
          <a:stretch/>
        </p:blipFill>
        <p:spPr>
          <a:xfrm>
            <a:off x="782008" y="1561819"/>
            <a:ext cx="2728539" cy="4267200"/>
          </a:xfrm>
          <a:prstGeom prst="rect">
            <a:avLst/>
          </a:prstGeom>
        </p:spPr>
      </p:pic>
      <p:grpSp>
        <p:nvGrpSpPr>
          <p:cNvPr id="30" name="Group 52">
            <a:extLst>
              <a:ext uri="{FF2B5EF4-FFF2-40B4-BE49-F238E27FC236}">
                <a16:creationId xmlns:a16="http://schemas.microsoft.com/office/drawing/2014/main" id="{AA5B118C-A69C-41DA-9688-9187BB766909}"/>
              </a:ext>
            </a:extLst>
          </p:cNvPr>
          <p:cNvGrpSpPr/>
          <p:nvPr/>
        </p:nvGrpSpPr>
        <p:grpSpPr>
          <a:xfrm>
            <a:off x="2955983" y="1797679"/>
            <a:ext cx="515537" cy="728313"/>
            <a:chOff x="-1" y="0"/>
            <a:chExt cx="459353" cy="587425"/>
          </a:xfrm>
        </p:grpSpPr>
        <p:sp>
          <p:nvSpPr>
            <p:cNvPr id="31" name="chenying0907 50">
              <a:extLst>
                <a:ext uri="{FF2B5EF4-FFF2-40B4-BE49-F238E27FC236}">
                  <a16:creationId xmlns:a16="http://schemas.microsoft.com/office/drawing/2014/main" id="{6D6E30F4-100F-4AC3-BA8F-5AEED25E43AD}"/>
                </a:ext>
              </a:extLst>
            </p:cNvPr>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2" name="chenying0907 51">
              <a:extLst>
                <a:ext uri="{FF2B5EF4-FFF2-40B4-BE49-F238E27FC236}">
                  <a16:creationId xmlns:a16="http://schemas.microsoft.com/office/drawing/2014/main" id="{A7560974-88F1-40DF-9A1D-FE35381AF37E}"/>
                </a:ext>
              </a:extLst>
            </p:cNvPr>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36" name="Group 52">
            <a:extLst>
              <a:ext uri="{FF2B5EF4-FFF2-40B4-BE49-F238E27FC236}">
                <a16:creationId xmlns:a16="http://schemas.microsoft.com/office/drawing/2014/main" id="{B8D34188-21A9-440A-AD46-32EE68E4C07F}"/>
              </a:ext>
            </a:extLst>
          </p:cNvPr>
          <p:cNvGrpSpPr/>
          <p:nvPr/>
        </p:nvGrpSpPr>
        <p:grpSpPr>
          <a:xfrm>
            <a:off x="613419" y="1741452"/>
            <a:ext cx="372063" cy="381892"/>
            <a:chOff x="-1" y="0"/>
            <a:chExt cx="459353" cy="587425"/>
          </a:xfrm>
        </p:grpSpPr>
        <p:sp>
          <p:nvSpPr>
            <p:cNvPr id="37" name="chenying0907 50">
              <a:extLst>
                <a:ext uri="{FF2B5EF4-FFF2-40B4-BE49-F238E27FC236}">
                  <a16:creationId xmlns:a16="http://schemas.microsoft.com/office/drawing/2014/main" id="{022B3F1B-00D2-4D27-885E-4A790A39A458}"/>
                </a:ext>
              </a:extLst>
            </p:cNvPr>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8" name="chenying0907 51">
              <a:extLst>
                <a:ext uri="{FF2B5EF4-FFF2-40B4-BE49-F238E27FC236}">
                  <a16:creationId xmlns:a16="http://schemas.microsoft.com/office/drawing/2014/main" id="{BEAB7465-E3CF-467F-B6FB-81867B0AAF6F}"/>
                </a:ext>
              </a:extLst>
            </p:cNvPr>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39" name="Group 52">
            <a:extLst>
              <a:ext uri="{FF2B5EF4-FFF2-40B4-BE49-F238E27FC236}">
                <a16:creationId xmlns:a16="http://schemas.microsoft.com/office/drawing/2014/main" id="{086BCA47-F8E2-4071-84F0-EE23F253C541}"/>
              </a:ext>
            </a:extLst>
          </p:cNvPr>
          <p:cNvGrpSpPr/>
          <p:nvPr/>
        </p:nvGrpSpPr>
        <p:grpSpPr>
          <a:xfrm>
            <a:off x="2178838" y="1138230"/>
            <a:ext cx="413190" cy="323310"/>
            <a:chOff x="-1" y="0"/>
            <a:chExt cx="459353" cy="587425"/>
          </a:xfrm>
        </p:grpSpPr>
        <p:sp>
          <p:nvSpPr>
            <p:cNvPr id="40" name="chenying0907 50">
              <a:extLst>
                <a:ext uri="{FF2B5EF4-FFF2-40B4-BE49-F238E27FC236}">
                  <a16:creationId xmlns:a16="http://schemas.microsoft.com/office/drawing/2014/main" id="{86283BB8-5A63-4EE6-B4C8-D1A996E9DFB2}"/>
                </a:ext>
              </a:extLst>
            </p:cNvPr>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solidFill>
                  <a:schemeClr val="tx2">
                    <a:lumMod val="20000"/>
                    <a:lumOff val="80000"/>
                  </a:schemeClr>
                </a:solidFill>
              </a:endParaRPr>
            </a:p>
          </p:txBody>
        </p:sp>
        <p:sp>
          <p:nvSpPr>
            <p:cNvPr id="41" name="chenying0907 51">
              <a:extLst>
                <a:ext uri="{FF2B5EF4-FFF2-40B4-BE49-F238E27FC236}">
                  <a16:creationId xmlns:a16="http://schemas.microsoft.com/office/drawing/2014/main" id="{7C1D9658-717D-4971-AEDB-955AACF754D3}"/>
                </a:ext>
              </a:extLst>
            </p:cNvPr>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solidFill>
                  <a:schemeClr val="tx2">
                    <a:lumMod val="20000"/>
                    <a:lumOff val="80000"/>
                  </a:schemeClr>
                </a:solidFill>
              </a:endParaRPr>
            </a:p>
          </p:txBody>
        </p:sp>
      </p:grpSp>
      <p:grpSp>
        <p:nvGrpSpPr>
          <p:cNvPr id="42" name="Group 52">
            <a:extLst>
              <a:ext uri="{FF2B5EF4-FFF2-40B4-BE49-F238E27FC236}">
                <a16:creationId xmlns:a16="http://schemas.microsoft.com/office/drawing/2014/main" id="{7BA88DF0-4F02-49CF-BA47-F59DFD3A1F6C}"/>
              </a:ext>
            </a:extLst>
          </p:cNvPr>
          <p:cNvGrpSpPr/>
          <p:nvPr/>
        </p:nvGrpSpPr>
        <p:grpSpPr>
          <a:xfrm>
            <a:off x="987364" y="911555"/>
            <a:ext cx="788583" cy="782356"/>
            <a:chOff x="-1" y="0"/>
            <a:chExt cx="459353" cy="587425"/>
          </a:xfrm>
        </p:grpSpPr>
        <p:sp>
          <p:nvSpPr>
            <p:cNvPr id="43" name="chenying0907 50">
              <a:extLst>
                <a:ext uri="{FF2B5EF4-FFF2-40B4-BE49-F238E27FC236}">
                  <a16:creationId xmlns:a16="http://schemas.microsoft.com/office/drawing/2014/main" id="{8A083D36-DE45-4709-BD93-6AB9480381A3}"/>
                </a:ext>
              </a:extLst>
            </p:cNvPr>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4" name="chenying0907 51">
              <a:extLst>
                <a:ext uri="{FF2B5EF4-FFF2-40B4-BE49-F238E27FC236}">
                  <a16:creationId xmlns:a16="http://schemas.microsoft.com/office/drawing/2014/main" id="{ACA51E73-BD78-4F85-BDAD-87E0E668F94B}"/>
                </a:ext>
              </a:extLst>
            </p:cNvPr>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45" name="chenying0907 155">
            <a:extLst>
              <a:ext uri="{FF2B5EF4-FFF2-40B4-BE49-F238E27FC236}">
                <a16:creationId xmlns:a16="http://schemas.microsoft.com/office/drawing/2014/main" id="{19CBFCBF-4F38-4A47-B1BC-07AD79F66206}"/>
              </a:ext>
            </a:extLst>
          </p:cNvPr>
          <p:cNvSpPr/>
          <p:nvPr/>
        </p:nvSpPr>
        <p:spPr>
          <a:xfrm rot="1213669">
            <a:off x="3362769" y="3683935"/>
            <a:ext cx="506969" cy="6836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4" name="chenying0907 157">
            <a:extLst>
              <a:ext uri="{FF2B5EF4-FFF2-40B4-BE49-F238E27FC236}">
                <a16:creationId xmlns:a16="http://schemas.microsoft.com/office/drawing/2014/main" id="{F3779335-802C-48E6-B375-525C5D42DAC7}"/>
              </a:ext>
            </a:extLst>
          </p:cNvPr>
          <p:cNvSpPr/>
          <p:nvPr/>
        </p:nvSpPr>
        <p:spPr>
          <a:xfrm flipH="1" flipV="1">
            <a:off x="3120861" y="5162709"/>
            <a:ext cx="655381" cy="570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chenying0907 148">
            <a:extLst>
              <a:ext uri="{FF2B5EF4-FFF2-40B4-BE49-F238E27FC236}">
                <a16:creationId xmlns:a16="http://schemas.microsoft.com/office/drawing/2014/main" id="{65D8AC21-BC93-42EE-9220-92B25AE7584A}"/>
              </a:ext>
            </a:extLst>
          </p:cNvPr>
          <p:cNvSpPr/>
          <p:nvPr/>
        </p:nvSpPr>
        <p:spPr>
          <a:xfrm rot="523491">
            <a:off x="3813976" y="5473831"/>
            <a:ext cx="1540612" cy="615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200" dirty="0">
                <a:latin typeface="华文细黑" panose="02010600040101010101" pitchFamily="2" charset="-122"/>
                <a:ea typeface="华文细黑" panose="02010600040101010101" pitchFamily="2" charset="-122"/>
                <a:cs typeface="萝莉体 第二版" panose="02000500000000000000" pitchFamily="2" charset="-122"/>
              </a:rPr>
              <a:t>超开心</a:t>
            </a:r>
            <a:endParaRPr sz="3200" dirty="0">
              <a:latin typeface="华文细黑" panose="02010600040101010101" pitchFamily="2" charset="-122"/>
              <a:ea typeface="华文细黑" panose="02010600040101010101" pitchFamily="2" charset="-122"/>
              <a:cs typeface="萝莉体 第二版" panose="02000500000000000000" pitchFamily="2" charset="-122"/>
            </a:endParaRPr>
          </a:p>
        </p:txBody>
      </p:sp>
      <p:grpSp>
        <p:nvGrpSpPr>
          <p:cNvPr id="29" name="组合 28">
            <a:extLst>
              <a:ext uri="{FF2B5EF4-FFF2-40B4-BE49-F238E27FC236}">
                <a16:creationId xmlns:a16="http://schemas.microsoft.com/office/drawing/2014/main" id="{583E6CFF-A155-4882-81E4-B162759DFB52}"/>
              </a:ext>
            </a:extLst>
          </p:cNvPr>
          <p:cNvGrpSpPr/>
          <p:nvPr/>
        </p:nvGrpSpPr>
        <p:grpSpPr>
          <a:xfrm rot="279444">
            <a:off x="7001585" y="478660"/>
            <a:ext cx="4715452" cy="1123861"/>
            <a:chOff x="6778065" y="596115"/>
            <a:chExt cx="4715452" cy="1123861"/>
          </a:xfrm>
        </p:grpSpPr>
        <p:sp>
          <p:nvSpPr>
            <p:cNvPr id="33" name="文本框 32">
              <a:extLst>
                <a:ext uri="{FF2B5EF4-FFF2-40B4-BE49-F238E27FC236}">
                  <a16:creationId xmlns:a16="http://schemas.microsoft.com/office/drawing/2014/main" id="{3F22A2A9-FDAC-45D9-8BA8-9AA61F4C1ACA}"/>
                </a:ext>
              </a:extLst>
            </p:cNvPr>
            <p:cNvSpPr txBox="1"/>
            <p:nvPr/>
          </p:nvSpPr>
          <p:spPr>
            <a:xfrm>
              <a:off x="6797030" y="760598"/>
              <a:ext cx="4395755" cy="584775"/>
            </a:xfrm>
            <a:prstGeom prst="rect">
              <a:avLst/>
            </a:prstGeom>
            <a:noFill/>
          </p:spPr>
          <p:txBody>
            <a:bodyPr wrap="none" rtlCol="0">
              <a:spAutoFit/>
            </a:bodyPr>
            <a:lstStyle/>
            <a:p>
              <a:pPr algn="r"/>
              <a:r>
                <a:rPr kumimoji="1" lang="en-US" altLang="zh-CN"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rPr>
                <a:t>Where/When/Who/Why</a:t>
              </a:r>
              <a:endParaRPr kumimoji="1" lang="zh-CN" altLang="en-US"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sp>
          <p:nvSpPr>
            <p:cNvPr id="34" name="chenying0907 182">
              <a:extLst>
                <a:ext uri="{FF2B5EF4-FFF2-40B4-BE49-F238E27FC236}">
                  <a16:creationId xmlns:a16="http://schemas.microsoft.com/office/drawing/2014/main" id="{0A90F99B-5E46-4007-BA25-491CCE08AC4B}"/>
                </a:ext>
              </a:extLst>
            </p:cNvPr>
            <p:cNvSpPr/>
            <p:nvPr/>
          </p:nvSpPr>
          <p:spPr>
            <a:xfrm flipH="1">
              <a:off x="6778065" y="596115"/>
              <a:ext cx="4715452" cy="1123861"/>
            </a:xfrm>
            <a:custGeom>
              <a:avLst/>
              <a:gdLst/>
              <a:ahLst/>
              <a:cxnLst>
                <a:cxn ang="0">
                  <a:pos x="wd2" y="hd2"/>
                </a:cxn>
                <a:cxn ang="5400000">
                  <a:pos x="wd2" y="hd2"/>
                </a:cxn>
                <a:cxn ang="10800000">
                  <a:pos x="wd2" y="hd2"/>
                </a:cxn>
                <a:cxn ang="16200000">
                  <a:pos x="wd2" y="hd2"/>
                </a:cxn>
              </a:cxnLst>
              <a:rect l="0" t="0" r="r" b="b"/>
              <a:pathLst>
                <a:path w="21353" h="21444" extrusionOk="0">
                  <a:moveTo>
                    <a:pt x="9587" y="16461"/>
                  </a:moveTo>
                  <a:cubicBezTo>
                    <a:pt x="7137" y="17180"/>
                    <a:pt x="4338" y="16988"/>
                    <a:pt x="1871" y="17887"/>
                  </a:cubicBezTo>
                  <a:cubicBezTo>
                    <a:pt x="741" y="15455"/>
                    <a:pt x="1259" y="12409"/>
                    <a:pt x="871" y="9752"/>
                  </a:cubicBezTo>
                  <a:cubicBezTo>
                    <a:pt x="413" y="6611"/>
                    <a:pt x="-151" y="3747"/>
                    <a:pt x="36" y="488"/>
                  </a:cubicBezTo>
                  <a:cubicBezTo>
                    <a:pt x="4480" y="149"/>
                    <a:pt x="9014" y="-156"/>
                    <a:pt x="13493" y="87"/>
                  </a:cubicBezTo>
                  <a:cubicBezTo>
                    <a:pt x="15942" y="221"/>
                    <a:pt x="18443" y="1027"/>
                    <a:pt x="20887" y="604"/>
                  </a:cubicBezTo>
                  <a:cubicBezTo>
                    <a:pt x="21449" y="2041"/>
                    <a:pt x="20999" y="15633"/>
                    <a:pt x="21352" y="15738"/>
                  </a:cubicBezTo>
                  <a:cubicBezTo>
                    <a:pt x="18614" y="14924"/>
                    <a:pt x="16128" y="15633"/>
                    <a:pt x="13384" y="15578"/>
                  </a:cubicBezTo>
                  <a:cubicBezTo>
                    <a:pt x="14206" y="17474"/>
                    <a:pt x="14961" y="19421"/>
                    <a:pt x="15578" y="21444"/>
                  </a:cubicBezTo>
                  <a:cubicBezTo>
                    <a:pt x="15386" y="20814"/>
                    <a:pt x="11222" y="16709"/>
                    <a:pt x="10628" y="16085"/>
                  </a:cubicBezTo>
                  <a:cubicBezTo>
                    <a:pt x="10290" y="16233"/>
                    <a:pt x="9942" y="16357"/>
                    <a:pt x="9587" y="1646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Tree>
    <p:extLst>
      <p:ext uri="{BB962C8B-B14F-4D97-AF65-F5344CB8AC3E}">
        <p14:creationId xmlns:p14="http://schemas.microsoft.com/office/powerpoint/2010/main" val="318766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enying0907 232"/>
          <p:cNvSpPr/>
          <p:nvPr/>
        </p:nvSpPr>
        <p:spPr>
          <a:xfrm>
            <a:off x="917657" y="1952525"/>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232"/>
          <p:cNvSpPr/>
          <p:nvPr/>
        </p:nvSpPr>
        <p:spPr>
          <a:xfrm>
            <a:off x="1743606" y="1493146"/>
            <a:ext cx="261299" cy="27469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232"/>
          <p:cNvSpPr/>
          <p:nvPr/>
        </p:nvSpPr>
        <p:spPr>
          <a:xfrm>
            <a:off x="2577816" y="1312584"/>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148"/>
          <p:cNvSpPr/>
          <p:nvPr/>
        </p:nvSpPr>
        <p:spPr>
          <a:xfrm rot="21395529">
            <a:off x="4084003" y="3404479"/>
            <a:ext cx="1416547" cy="615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200" dirty="0">
                <a:latin typeface="华文细黑" panose="02010600040101010101" pitchFamily="2" charset="-122"/>
                <a:ea typeface="华文细黑" panose="02010600040101010101" pitchFamily="2" charset="-122"/>
                <a:cs typeface="萝莉体 第二版" panose="02000500000000000000" pitchFamily="2" charset="-122"/>
              </a:rPr>
              <a:t>闲先生</a:t>
            </a:r>
            <a:endParaRPr sz="3200" dirty="0">
              <a:latin typeface="华文细黑" panose="02010600040101010101" pitchFamily="2" charset="-122"/>
              <a:ea typeface="华文细黑" panose="02010600040101010101" pitchFamily="2" charset="-122"/>
              <a:cs typeface="萝莉体 第二版" panose="02000500000000000000" pitchFamily="2" charset="-122"/>
            </a:endParaRPr>
          </a:p>
        </p:txBody>
      </p:sp>
      <p:sp>
        <p:nvSpPr>
          <p:cNvPr id="19" name="chenying0907 148"/>
          <p:cNvSpPr/>
          <p:nvPr/>
        </p:nvSpPr>
        <p:spPr>
          <a:xfrm>
            <a:off x="6345401" y="2498594"/>
            <a:ext cx="4715451" cy="31475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400" b="1" dirty="0">
                <a:ea typeface="华文细黑" panose="02010600040101010101" pitchFamily="2" charset="-122"/>
                <a:cs typeface="萝莉体 第二版" panose="02000500000000000000" pitchFamily="2" charset="-122"/>
              </a:rPr>
              <a:t>电影爱好者</a:t>
            </a:r>
            <a:r>
              <a:rPr lang="zh-CN" altLang="en-US" sz="2400" dirty="0">
                <a:ea typeface="华文细黑" panose="02010600040101010101" pitchFamily="2" charset="-122"/>
                <a:cs typeface="萝莉体 第二版" panose="02000500000000000000" pitchFamily="2" charset="-122"/>
              </a:rPr>
              <a:t>闲先生关注过去几年流行的电影，但是当他打开电影网站时，过去几年的电影数据只能以列表方式展示，看起来十分枯燥闲先生感到很郁闷，他想有没有更直观的的方法为我展示出我需要的电影信息呢？</a:t>
            </a:r>
            <a:endParaRPr sz="2400" dirty="0">
              <a:ea typeface="华文细黑" panose="02010600040101010101" pitchFamily="2" charset="-122"/>
              <a:cs typeface="萝莉体 第二版" panose="02000500000000000000" pitchFamily="2" charset="-122"/>
            </a:endParaRPr>
          </a:p>
        </p:txBody>
      </p:sp>
      <p:pic>
        <p:nvPicPr>
          <p:cNvPr id="20" name="图片 19">
            <a:extLst>
              <a:ext uri="{FF2B5EF4-FFF2-40B4-BE49-F238E27FC236}">
                <a16:creationId xmlns:a16="http://schemas.microsoft.com/office/drawing/2014/main" id="{14D56A28-F71F-41AC-B00F-8E307384D91E}"/>
              </a:ext>
            </a:extLst>
          </p:cNvPr>
          <p:cNvPicPr>
            <a:picLocks noChangeAspect="1"/>
          </p:cNvPicPr>
          <p:nvPr/>
        </p:nvPicPr>
        <p:blipFill rotWithShape="1">
          <a:blip r:embed="rId3">
            <a:extLst>
              <a:ext uri="{28A0092B-C50C-407E-A947-70E740481C1C}">
                <a14:useLocalDpi xmlns:a14="http://schemas.microsoft.com/office/drawing/2010/main" val="0"/>
              </a:ext>
            </a:extLst>
          </a:blip>
          <a:srcRect l="36058"/>
          <a:stretch/>
        </p:blipFill>
        <p:spPr>
          <a:xfrm>
            <a:off x="782008" y="1561819"/>
            <a:ext cx="2728539" cy="4267200"/>
          </a:xfrm>
          <a:prstGeom prst="rect">
            <a:avLst/>
          </a:prstGeom>
        </p:spPr>
      </p:pic>
      <p:sp>
        <p:nvSpPr>
          <p:cNvPr id="45" name="chenying0907 155">
            <a:extLst>
              <a:ext uri="{FF2B5EF4-FFF2-40B4-BE49-F238E27FC236}">
                <a16:creationId xmlns:a16="http://schemas.microsoft.com/office/drawing/2014/main" id="{19CBFCBF-4F38-4A47-B1BC-07AD79F66206}"/>
              </a:ext>
            </a:extLst>
          </p:cNvPr>
          <p:cNvSpPr/>
          <p:nvPr/>
        </p:nvSpPr>
        <p:spPr>
          <a:xfrm rot="1213669">
            <a:off x="3362769" y="3683935"/>
            <a:ext cx="506969" cy="6836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 name="chenying0907 138">
            <a:extLst>
              <a:ext uri="{FF2B5EF4-FFF2-40B4-BE49-F238E27FC236}">
                <a16:creationId xmlns:a16="http://schemas.microsoft.com/office/drawing/2014/main" id="{16C4849D-64DB-4832-A9F6-8D992AA8F586}"/>
              </a:ext>
            </a:extLst>
          </p:cNvPr>
          <p:cNvSpPr/>
          <p:nvPr/>
        </p:nvSpPr>
        <p:spPr>
          <a:xfrm>
            <a:off x="2228576" y="2858493"/>
            <a:ext cx="437120" cy="344314"/>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a:srgbClr val="000000">
                      <a:alpha val="50000"/>
                    </a:srgbClr>
                  </a:outerShdw>
                </a:effectLst>
              </a:defRPr>
            </a:pPr>
            <a:endParaRPr/>
          </a:p>
        </p:txBody>
      </p:sp>
      <p:sp>
        <p:nvSpPr>
          <p:cNvPr id="22" name="chenying0907 138">
            <a:extLst>
              <a:ext uri="{FF2B5EF4-FFF2-40B4-BE49-F238E27FC236}">
                <a16:creationId xmlns:a16="http://schemas.microsoft.com/office/drawing/2014/main" id="{842B3471-ABA5-4C78-9E60-2F9896C17738}"/>
              </a:ext>
            </a:extLst>
          </p:cNvPr>
          <p:cNvSpPr/>
          <p:nvPr/>
        </p:nvSpPr>
        <p:spPr>
          <a:xfrm>
            <a:off x="1723288" y="2858493"/>
            <a:ext cx="437120" cy="344314"/>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a:srgbClr val="000000">
                      <a:alpha val="50000"/>
                    </a:srgbClr>
                  </a:outerShdw>
                </a:effectLst>
              </a:defRPr>
            </a:pPr>
            <a:endParaRPr/>
          </a:p>
        </p:txBody>
      </p:sp>
      <p:sp>
        <p:nvSpPr>
          <p:cNvPr id="23" name="chenying0907 179">
            <a:extLst>
              <a:ext uri="{FF2B5EF4-FFF2-40B4-BE49-F238E27FC236}">
                <a16:creationId xmlns:a16="http://schemas.microsoft.com/office/drawing/2014/main" id="{B816B148-7ECA-4C40-9794-2FB822B7A78F}"/>
              </a:ext>
            </a:extLst>
          </p:cNvPr>
          <p:cNvSpPr/>
          <p:nvPr/>
        </p:nvSpPr>
        <p:spPr>
          <a:xfrm>
            <a:off x="2068075" y="1172922"/>
            <a:ext cx="571422" cy="621068"/>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4" name="chenying0907 179">
            <a:extLst>
              <a:ext uri="{FF2B5EF4-FFF2-40B4-BE49-F238E27FC236}">
                <a16:creationId xmlns:a16="http://schemas.microsoft.com/office/drawing/2014/main" id="{9DAC67CE-C30F-4223-9DBB-6A7ABA878E89}"/>
              </a:ext>
            </a:extLst>
          </p:cNvPr>
          <p:cNvSpPr/>
          <p:nvPr/>
        </p:nvSpPr>
        <p:spPr>
          <a:xfrm>
            <a:off x="2960168" y="1749082"/>
            <a:ext cx="308388" cy="385133"/>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chenying0907 179">
            <a:extLst>
              <a:ext uri="{FF2B5EF4-FFF2-40B4-BE49-F238E27FC236}">
                <a16:creationId xmlns:a16="http://schemas.microsoft.com/office/drawing/2014/main" id="{00DFF148-A892-4A6D-AD32-2DFCF3744E7E}"/>
              </a:ext>
            </a:extLst>
          </p:cNvPr>
          <p:cNvSpPr/>
          <p:nvPr/>
        </p:nvSpPr>
        <p:spPr>
          <a:xfrm>
            <a:off x="1047137" y="1405093"/>
            <a:ext cx="631516" cy="547432"/>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chenying0907 232">
            <a:extLst>
              <a:ext uri="{FF2B5EF4-FFF2-40B4-BE49-F238E27FC236}">
                <a16:creationId xmlns:a16="http://schemas.microsoft.com/office/drawing/2014/main" id="{204CEADA-9A02-4E98-8622-A8CD9314BC3A}"/>
              </a:ext>
            </a:extLst>
          </p:cNvPr>
          <p:cNvSpPr/>
          <p:nvPr/>
        </p:nvSpPr>
        <p:spPr>
          <a:xfrm>
            <a:off x="2953731" y="2223596"/>
            <a:ext cx="308388" cy="3460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9" name="组合 8">
            <a:extLst>
              <a:ext uri="{FF2B5EF4-FFF2-40B4-BE49-F238E27FC236}">
                <a16:creationId xmlns:a16="http://schemas.microsoft.com/office/drawing/2014/main" id="{2E6BD065-5AC4-424F-898A-05281D2D7CB3}"/>
              </a:ext>
            </a:extLst>
          </p:cNvPr>
          <p:cNvGrpSpPr/>
          <p:nvPr/>
        </p:nvGrpSpPr>
        <p:grpSpPr>
          <a:xfrm>
            <a:off x="2065204" y="3222597"/>
            <a:ext cx="494127" cy="203636"/>
            <a:chOff x="2065204" y="3222597"/>
            <a:chExt cx="494127" cy="203636"/>
          </a:xfrm>
        </p:grpSpPr>
        <p:sp>
          <p:nvSpPr>
            <p:cNvPr id="7" name="椭圆 6">
              <a:extLst>
                <a:ext uri="{FF2B5EF4-FFF2-40B4-BE49-F238E27FC236}">
                  <a16:creationId xmlns:a16="http://schemas.microsoft.com/office/drawing/2014/main" id="{77F230E1-8104-4B08-9824-21415B82F3C0}"/>
                </a:ext>
              </a:extLst>
            </p:cNvPr>
            <p:cNvSpPr/>
            <p:nvPr/>
          </p:nvSpPr>
          <p:spPr>
            <a:xfrm rot="20677487">
              <a:off x="2083688" y="3222597"/>
              <a:ext cx="475643" cy="2036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7">
              <a:extLst>
                <a:ext uri="{FF2B5EF4-FFF2-40B4-BE49-F238E27FC236}">
                  <a16:creationId xmlns:a16="http://schemas.microsoft.com/office/drawing/2014/main" id="{492C5571-8170-4A01-9979-FD5BC3B72A1F}"/>
                </a:ext>
              </a:extLst>
            </p:cNvPr>
            <p:cNvSpPr/>
            <p:nvPr/>
          </p:nvSpPr>
          <p:spPr>
            <a:xfrm>
              <a:off x="2065204" y="3289539"/>
              <a:ext cx="277707" cy="114940"/>
            </a:xfrm>
            <a:custGeom>
              <a:avLst/>
              <a:gdLst>
                <a:gd name="connsiteX0" fmla="*/ 0 w 277707"/>
                <a:gd name="connsiteY0" fmla="*/ 81073 h 114940"/>
                <a:gd name="connsiteX1" fmla="*/ 33867 w 277707"/>
                <a:gd name="connsiteY1" fmla="*/ 53980 h 114940"/>
                <a:gd name="connsiteX2" fmla="*/ 54187 w 277707"/>
                <a:gd name="connsiteY2" fmla="*/ 47206 h 114940"/>
                <a:gd name="connsiteX3" fmla="*/ 94827 w 277707"/>
                <a:gd name="connsiteY3" fmla="*/ 20113 h 114940"/>
                <a:gd name="connsiteX4" fmla="*/ 196427 w 277707"/>
                <a:gd name="connsiteY4" fmla="*/ 13340 h 114940"/>
                <a:gd name="connsiteX5" fmla="*/ 216747 w 277707"/>
                <a:gd name="connsiteY5" fmla="*/ 33660 h 114940"/>
                <a:gd name="connsiteX6" fmla="*/ 237067 w 277707"/>
                <a:gd name="connsiteY6" fmla="*/ 47206 h 114940"/>
                <a:gd name="connsiteX7" fmla="*/ 250613 w 277707"/>
                <a:gd name="connsiteY7" fmla="*/ 67526 h 114940"/>
                <a:gd name="connsiteX8" fmla="*/ 243840 w 277707"/>
                <a:gd name="connsiteY8" fmla="*/ 40433 h 114940"/>
                <a:gd name="connsiteX9" fmla="*/ 203200 w 277707"/>
                <a:gd name="connsiteY9" fmla="*/ 20113 h 114940"/>
                <a:gd name="connsiteX10" fmla="*/ 101600 w 277707"/>
                <a:gd name="connsiteY10" fmla="*/ 26886 h 114940"/>
                <a:gd name="connsiteX11" fmla="*/ 60960 w 277707"/>
                <a:gd name="connsiteY11" fmla="*/ 53980 h 114940"/>
                <a:gd name="connsiteX12" fmla="*/ 47413 w 277707"/>
                <a:gd name="connsiteY12" fmla="*/ 74300 h 114940"/>
                <a:gd name="connsiteX13" fmla="*/ 27093 w 277707"/>
                <a:gd name="connsiteY13" fmla="*/ 87846 h 114940"/>
                <a:gd name="connsiteX14" fmla="*/ 20320 w 277707"/>
                <a:gd name="connsiteY14" fmla="*/ 108166 h 114940"/>
                <a:gd name="connsiteX15" fmla="*/ 33867 w 277707"/>
                <a:gd name="connsiteY15" fmla="*/ 87846 h 114940"/>
                <a:gd name="connsiteX16" fmla="*/ 54187 w 277707"/>
                <a:gd name="connsiteY16" fmla="*/ 81073 h 114940"/>
                <a:gd name="connsiteX17" fmla="*/ 94827 w 277707"/>
                <a:gd name="connsiteY17" fmla="*/ 60753 h 114940"/>
                <a:gd name="connsiteX18" fmla="*/ 142240 w 277707"/>
                <a:gd name="connsiteY18" fmla="*/ 40433 h 114940"/>
                <a:gd name="connsiteX19" fmla="*/ 223520 w 277707"/>
                <a:gd name="connsiteY19" fmla="*/ 60753 h 114940"/>
                <a:gd name="connsiteX20" fmla="*/ 250613 w 277707"/>
                <a:gd name="connsiteY20" fmla="*/ 94620 h 114940"/>
                <a:gd name="connsiteX21" fmla="*/ 270933 w 277707"/>
                <a:gd name="connsiteY21" fmla="*/ 108166 h 114940"/>
                <a:gd name="connsiteX22" fmla="*/ 277707 w 277707"/>
                <a:gd name="connsiteY22" fmla="*/ 114940 h 1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7707" h="114940">
                  <a:moveTo>
                    <a:pt x="0" y="81073"/>
                  </a:moveTo>
                  <a:cubicBezTo>
                    <a:pt x="11289" y="72042"/>
                    <a:pt x="21608" y="61642"/>
                    <a:pt x="33867" y="53980"/>
                  </a:cubicBezTo>
                  <a:cubicBezTo>
                    <a:pt x="39922" y="50196"/>
                    <a:pt x="48246" y="51167"/>
                    <a:pt x="54187" y="47206"/>
                  </a:cubicBezTo>
                  <a:cubicBezTo>
                    <a:pt x="104920" y="13383"/>
                    <a:pt x="46514" y="36217"/>
                    <a:pt x="94827" y="20113"/>
                  </a:cubicBezTo>
                  <a:cubicBezTo>
                    <a:pt x="132510" y="-5010"/>
                    <a:pt x="124593" y="-5816"/>
                    <a:pt x="196427" y="13340"/>
                  </a:cubicBezTo>
                  <a:cubicBezTo>
                    <a:pt x="205682" y="15808"/>
                    <a:pt x="209388" y="27528"/>
                    <a:pt x="216747" y="33660"/>
                  </a:cubicBezTo>
                  <a:cubicBezTo>
                    <a:pt x="223001" y="38871"/>
                    <a:pt x="230294" y="42691"/>
                    <a:pt x="237067" y="47206"/>
                  </a:cubicBezTo>
                  <a:cubicBezTo>
                    <a:pt x="241582" y="53979"/>
                    <a:pt x="244857" y="73282"/>
                    <a:pt x="250613" y="67526"/>
                  </a:cubicBezTo>
                  <a:cubicBezTo>
                    <a:pt x="257195" y="60944"/>
                    <a:pt x="249004" y="48179"/>
                    <a:pt x="243840" y="40433"/>
                  </a:cubicBezTo>
                  <a:cubicBezTo>
                    <a:pt x="236336" y="29178"/>
                    <a:pt x="214792" y="23977"/>
                    <a:pt x="203200" y="20113"/>
                  </a:cubicBezTo>
                  <a:cubicBezTo>
                    <a:pt x="169333" y="22371"/>
                    <a:pt x="134619" y="19024"/>
                    <a:pt x="101600" y="26886"/>
                  </a:cubicBezTo>
                  <a:cubicBezTo>
                    <a:pt x="85762" y="30657"/>
                    <a:pt x="60960" y="53980"/>
                    <a:pt x="60960" y="53980"/>
                  </a:cubicBezTo>
                  <a:cubicBezTo>
                    <a:pt x="56444" y="60753"/>
                    <a:pt x="53169" y="68544"/>
                    <a:pt x="47413" y="74300"/>
                  </a:cubicBezTo>
                  <a:cubicBezTo>
                    <a:pt x="41657" y="80056"/>
                    <a:pt x="32178" y="81489"/>
                    <a:pt x="27093" y="87846"/>
                  </a:cubicBezTo>
                  <a:cubicBezTo>
                    <a:pt x="22633" y="93421"/>
                    <a:pt x="13180" y="108166"/>
                    <a:pt x="20320" y="108166"/>
                  </a:cubicBezTo>
                  <a:cubicBezTo>
                    <a:pt x="28461" y="108166"/>
                    <a:pt x="27510" y="92931"/>
                    <a:pt x="33867" y="87846"/>
                  </a:cubicBezTo>
                  <a:cubicBezTo>
                    <a:pt x="39442" y="83386"/>
                    <a:pt x="47414" y="83331"/>
                    <a:pt x="54187" y="81073"/>
                  </a:cubicBezTo>
                  <a:cubicBezTo>
                    <a:pt x="93239" y="55038"/>
                    <a:pt x="55565" y="77580"/>
                    <a:pt x="94827" y="60753"/>
                  </a:cubicBezTo>
                  <a:cubicBezTo>
                    <a:pt x="153415" y="35644"/>
                    <a:pt x="94586" y="56317"/>
                    <a:pt x="142240" y="40433"/>
                  </a:cubicBezTo>
                  <a:cubicBezTo>
                    <a:pt x="163651" y="43492"/>
                    <a:pt x="203800" y="45415"/>
                    <a:pt x="223520" y="60753"/>
                  </a:cubicBezTo>
                  <a:cubicBezTo>
                    <a:pt x="234931" y="69629"/>
                    <a:pt x="240390" y="84397"/>
                    <a:pt x="250613" y="94620"/>
                  </a:cubicBezTo>
                  <a:cubicBezTo>
                    <a:pt x="256369" y="100376"/>
                    <a:pt x="264421" y="103282"/>
                    <a:pt x="270933" y="108166"/>
                  </a:cubicBezTo>
                  <a:cubicBezTo>
                    <a:pt x="273488" y="110082"/>
                    <a:pt x="275449" y="112682"/>
                    <a:pt x="277707" y="11494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p:sp>
        <p:nvSpPr>
          <p:cNvPr id="35" name="chenying0907 157">
            <a:extLst>
              <a:ext uri="{FF2B5EF4-FFF2-40B4-BE49-F238E27FC236}">
                <a16:creationId xmlns:a16="http://schemas.microsoft.com/office/drawing/2014/main" id="{19703432-B1CE-44D3-91A2-0AC5DC76E5C4}"/>
              </a:ext>
            </a:extLst>
          </p:cNvPr>
          <p:cNvSpPr/>
          <p:nvPr/>
        </p:nvSpPr>
        <p:spPr>
          <a:xfrm flipH="1" flipV="1">
            <a:off x="3120861" y="5162709"/>
            <a:ext cx="655381" cy="570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6" name="chenying0907 148">
            <a:extLst>
              <a:ext uri="{FF2B5EF4-FFF2-40B4-BE49-F238E27FC236}">
                <a16:creationId xmlns:a16="http://schemas.microsoft.com/office/drawing/2014/main" id="{C5BCD5F7-F664-424A-8B8F-A1061D0887A1}"/>
              </a:ext>
            </a:extLst>
          </p:cNvPr>
          <p:cNvSpPr/>
          <p:nvPr/>
        </p:nvSpPr>
        <p:spPr>
          <a:xfrm rot="523491">
            <a:off x="3813976" y="5473831"/>
            <a:ext cx="1540612" cy="615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200" dirty="0">
                <a:latin typeface="华文细黑" panose="02010600040101010101" pitchFamily="2" charset="-122"/>
                <a:ea typeface="华文细黑" panose="02010600040101010101" pitchFamily="2" charset="-122"/>
                <a:cs typeface="萝莉体 第二版" panose="02000500000000000000" pitchFamily="2" charset="-122"/>
              </a:rPr>
              <a:t>也郁闷</a:t>
            </a:r>
            <a:endParaRPr sz="3200" dirty="0">
              <a:latin typeface="华文细黑" panose="02010600040101010101" pitchFamily="2" charset="-122"/>
              <a:ea typeface="华文细黑" panose="02010600040101010101" pitchFamily="2" charset="-122"/>
              <a:cs typeface="萝莉体 第二版" panose="02000500000000000000" pitchFamily="2" charset="-122"/>
            </a:endParaRPr>
          </a:p>
        </p:txBody>
      </p:sp>
      <p:grpSp>
        <p:nvGrpSpPr>
          <p:cNvPr id="50" name="组合 49">
            <a:extLst>
              <a:ext uri="{FF2B5EF4-FFF2-40B4-BE49-F238E27FC236}">
                <a16:creationId xmlns:a16="http://schemas.microsoft.com/office/drawing/2014/main" id="{4BC9890A-6371-4FD8-AA15-1A7CF197747C}"/>
              </a:ext>
            </a:extLst>
          </p:cNvPr>
          <p:cNvGrpSpPr/>
          <p:nvPr/>
        </p:nvGrpSpPr>
        <p:grpSpPr>
          <a:xfrm rot="279444">
            <a:off x="7001585" y="478660"/>
            <a:ext cx="4715452" cy="1123861"/>
            <a:chOff x="6778065" y="596115"/>
            <a:chExt cx="4715452" cy="1123861"/>
          </a:xfrm>
        </p:grpSpPr>
        <p:sp>
          <p:nvSpPr>
            <p:cNvPr id="51" name="文本框 50">
              <a:extLst>
                <a:ext uri="{FF2B5EF4-FFF2-40B4-BE49-F238E27FC236}">
                  <a16:creationId xmlns:a16="http://schemas.microsoft.com/office/drawing/2014/main" id="{C73D8224-8AC5-4CD6-84AD-1EAC96437AD1}"/>
                </a:ext>
              </a:extLst>
            </p:cNvPr>
            <p:cNvSpPr txBox="1"/>
            <p:nvPr/>
          </p:nvSpPr>
          <p:spPr>
            <a:xfrm>
              <a:off x="6797030" y="760598"/>
              <a:ext cx="4395755" cy="584775"/>
            </a:xfrm>
            <a:prstGeom prst="rect">
              <a:avLst/>
            </a:prstGeom>
            <a:noFill/>
          </p:spPr>
          <p:txBody>
            <a:bodyPr wrap="none" rtlCol="0">
              <a:spAutoFit/>
            </a:bodyPr>
            <a:lstStyle/>
            <a:p>
              <a:pPr algn="r"/>
              <a:r>
                <a:rPr kumimoji="1" lang="en-US" altLang="zh-CN"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rPr>
                <a:t>Where/When/Who/Why</a:t>
              </a:r>
              <a:endParaRPr kumimoji="1" lang="zh-CN" altLang="en-US"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sp>
          <p:nvSpPr>
            <p:cNvPr id="52" name="chenying0907 182">
              <a:extLst>
                <a:ext uri="{FF2B5EF4-FFF2-40B4-BE49-F238E27FC236}">
                  <a16:creationId xmlns:a16="http://schemas.microsoft.com/office/drawing/2014/main" id="{C55AB14D-5538-44F0-8D52-72C4FC23DE79}"/>
                </a:ext>
              </a:extLst>
            </p:cNvPr>
            <p:cNvSpPr/>
            <p:nvPr/>
          </p:nvSpPr>
          <p:spPr>
            <a:xfrm flipH="1">
              <a:off x="6778065" y="596115"/>
              <a:ext cx="4715452" cy="1123861"/>
            </a:xfrm>
            <a:custGeom>
              <a:avLst/>
              <a:gdLst/>
              <a:ahLst/>
              <a:cxnLst>
                <a:cxn ang="0">
                  <a:pos x="wd2" y="hd2"/>
                </a:cxn>
                <a:cxn ang="5400000">
                  <a:pos x="wd2" y="hd2"/>
                </a:cxn>
                <a:cxn ang="10800000">
                  <a:pos x="wd2" y="hd2"/>
                </a:cxn>
                <a:cxn ang="16200000">
                  <a:pos x="wd2" y="hd2"/>
                </a:cxn>
              </a:cxnLst>
              <a:rect l="0" t="0" r="r" b="b"/>
              <a:pathLst>
                <a:path w="21353" h="21444" extrusionOk="0">
                  <a:moveTo>
                    <a:pt x="9587" y="16461"/>
                  </a:moveTo>
                  <a:cubicBezTo>
                    <a:pt x="7137" y="17180"/>
                    <a:pt x="4338" y="16988"/>
                    <a:pt x="1871" y="17887"/>
                  </a:cubicBezTo>
                  <a:cubicBezTo>
                    <a:pt x="741" y="15455"/>
                    <a:pt x="1259" y="12409"/>
                    <a:pt x="871" y="9752"/>
                  </a:cubicBezTo>
                  <a:cubicBezTo>
                    <a:pt x="413" y="6611"/>
                    <a:pt x="-151" y="3747"/>
                    <a:pt x="36" y="488"/>
                  </a:cubicBezTo>
                  <a:cubicBezTo>
                    <a:pt x="4480" y="149"/>
                    <a:pt x="9014" y="-156"/>
                    <a:pt x="13493" y="87"/>
                  </a:cubicBezTo>
                  <a:cubicBezTo>
                    <a:pt x="15942" y="221"/>
                    <a:pt x="18443" y="1027"/>
                    <a:pt x="20887" y="604"/>
                  </a:cubicBezTo>
                  <a:cubicBezTo>
                    <a:pt x="21449" y="2041"/>
                    <a:pt x="20999" y="15633"/>
                    <a:pt x="21352" y="15738"/>
                  </a:cubicBezTo>
                  <a:cubicBezTo>
                    <a:pt x="18614" y="14924"/>
                    <a:pt x="16128" y="15633"/>
                    <a:pt x="13384" y="15578"/>
                  </a:cubicBezTo>
                  <a:cubicBezTo>
                    <a:pt x="14206" y="17474"/>
                    <a:pt x="14961" y="19421"/>
                    <a:pt x="15578" y="21444"/>
                  </a:cubicBezTo>
                  <a:cubicBezTo>
                    <a:pt x="15386" y="20814"/>
                    <a:pt x="11222" y="16709"/>
                    <a:pt x="10628" y="16085"/>
                  </a:cubicBezTo>
                  <a:cubicBezTo>
                    <a:pt x="10290" y="16233"/>
                    <a:pt x="9942" y="16357"/>
                    <a:pt x="9587" y="1646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Tree>
    <p:extLst>
      <p:ext uri="{BB962C8B-B14F-4D97-AF65-F5344CB8AC3E}">
        <p14:creationId xmlns:p14="http://schemas.microsoft.com/office/powerpoint/2010/main" val="202060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enying0907 232"/>
          <p:cNvSpPr/>
          <p:nvPr/>
        </p:nvSpPr>
        <p:spPr>
          <a:xfrm>
            <a:off x="917657" y="1952525"/>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232"/>
          <p:cNvSpPr/>
          <p:nvPr/>
        </p:nvSpPr>
        <p:spPr>
          <a:xfrm>
            <a:off x="1743606" y="1493146"/>
            <a:ext cx="261299" cy="27469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232"/>
          <p:cNvSpPr/>
          <p:nvPr/>
        </p:nvSpPr>
        <p:spPr>
          <a:xfrm>
            <a:off x="2577816" y="1312584"/>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148"/>
          <p:cNvSpPr/>
          <p:nvPr/>
        </p:nvSpPr>
        <p:spPr>
          <a:xfrm rot="21395529">
            <a:off x="4084003" y="3404479"/>
            <a:ext cx="1416547" cy="615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200" dirty="0">
                <a:latin typeface="华文细黑" panose="02010600040101010101" pitchFamily="2" charset="-122"/>
                <a:ea typeface="华文细黑" panose="02010600040101010101" pitchFamily="2" charset="-122"/>
                <a:cs typeface="萝莉体 第二版" panose="02000500000000000000" pitchFamily="2" charset="-122"/>
              </a:rPr>
              <a:t>闲先生</a:t>
            </a:r>
            <a:endParaRPr sz="3200" dirty="0">
              <a:latin typeface="华文细黑" panose="02010600040101010101" pitchFamily="2" charset="-122"/>
              <a:ea typeface="华文细黑" panose="02010600040101010101" pitchFamily="2" charset="-122"/>
              <a:cs typeface="萝莉体 第二版" panose="02000500000000000000" pitchFamily="2" charset="-122"/>
            </a:endParaRPr>
          </a:p>
        </p:txBody>
      </p:sp>
      <p:sp>
        <p:nvSpPr>
          <p:cNvPr id="19" name="chenying0907 148"/>
          <p:cNvSpPr/>
          <p:nvPr/>
        </p:nvSpPr>
        <p:spPr>
          <a:xfrm>
            <a:off x="6345401" y="2064191"/>
            <a:ext cx="4715451" cy="35829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400" b="1" dirty="0">
                <a:latin typeface="等线" panose="02010600030101010101" pitchFamily="2" charset="-122"/>
                <a:ea typeface="等线" panose="02010600030101010101" pitchFamily="2" charset="-122"/>
                <a:cs typeface="萝莉体 第二版" panose="02000500000000000000" pitchFamily="2" charset="-122"/>
              </a:rPr>
              <a:t>电影爱好者</a:t>
            </a:r>
            <a:r>
              <a:rPr lang="zh-CN" altLang="en-US" sz="2400" dirty="0">
                <a:latin typeface="等线" panose="02010600030101010101" pitchFamily="2" charset="-122"/>
                <a:ea typeface="等线" panose="02010600030101010101" pitchFamily="2" charset="-122"/>
                <a:cs typeface="萝莉体 第二版" panose="02000500000000000000" pitchFamily="2" charset="-122"/>
              </a:rPr>
              <a:t>闲先生关注经过去几年流行的电影，他的朋友告诉了他这个电影可视化网站，他打开网站，选择了</a:t>
            </a:r>
            <a:r>
              <a:rPr lang="en-US" altLang="zh-CN" sz="2400" dirty="0">
                <a:latin typeface="等线" panose="02010600030101010101" pitchFamily="2" charset="-122"/>
                <a:ea typeface="等线" panose="02010600030101010101" pitchFamily="2" charset="-122"/>
                <a:cs typeface="萝莉体 第二版" panose="02000500000000000000" pitchFamily="2" charset="-122"/>
              </a:rPr>
              <a:t>2017</a:t>
            </a:r>
            <a:r>
              <a:rPr lang="zh-CN" altLang="en-US" sz="2400" dirty="0">
                <a:latin typeface="等线" panose="02010600030101010101" pitchFamily="2" charset="-122"/>
                <a:ea typeface="等线" panose="02010600030101010101" pitchFamily="2" charset="-122"/>
                <a:cs typeface="萝莉体 第二版" panose="02000500000000000000" pitchFamily="2" charset="-122"/>
              </a:rPr>
              <a:t>年的票房排行可视化，一张词云图出现在了他的眼前，“战狼</a:t>
            </a:r>
            <a:r>
              <a:rPr lang="en-US" altLang="zh-CN" sz="2400" dirty="0">
                <a:latin typeface="等线" panose="02010600030101010101" pitchFamily="2" charset="-122"/>
                <a:ea typeface="等线" panose="02010600030101010101" pitchFamily="2" charset="-122"/>
                <a:cs typeface="萝莉体 第二版" panose="02000500000000000000" pitchFamily="2" charset="-122"/>
              </a:rPr>
              <a:t>2</a:t>
            </a:r>
            <a:r>
              <a:rPr lang="zh-CN" altLang="en-US" sz="2400" dirty="0">
                <a:latin typeface="等线" panose="02010600030101010101" pitchFamily="2" charset="-122"/>
                <a:ea typeface="等线" panose="02010600030101010101" pitchFamily="2" charset="-122"/>
                <a:cs typeface="萝莉体 第二版" panose="02000500000000000000" pitchFamily="2" charset="-122"/>
              </a:rPr>
              <a:t>”的名字显眼的出现在了屏幕中间，他愉快的决定今晚就要看这个</a:t>
            </a:r>
            <a:r>
              <a:rPr lang="en-US" altLang="zh-CN" sz="2400" dirty="0">
                <a:latin typeface="等线" panose="02010600030101010101" pitchFamily="2" charset="-122"/>
                <a:ea typeface="等线" panose="02010600030101010101" pitchFamily="2" charset="-122"/>
                <a:cs typeface="萝莉体 第二版" panose="02000500000000000000" pitchFamily="2" charset="-122"/>
              </a:rPr>
              <a:t>2017</a:t>
            </a:r>
            <a:r>
              <a:rPr lang="zh-CN" altLang="en-US" sz="2400" dirty="0">
                <a:latin typeface="等线" panose="02010600030101010101" pitchFamily="2" charset="-122"/>
                <a:ea typeface="等线" panose="02010600030101010101" pitchFamily="2" charset="-122"/>
                <a:cs typeface="萝莉体 第二版" panose="02000500000000000000" pitchFamily="2" charset="-122"/>
              </a:rPr>
              <a:t>年票房最高的电影。</a:t>
            </a:r>
            <a:endParaRPr sz="2400" dirty="0">
              <a:latin typeface="等线" panose="02010600030101010101" pitchFamily="2" charset="-122"/>
              <a:ea typeface="等线" panose="02010600030101010101" pitchFamily="2" charset="-122"/>
              <a:cs typeface="萝莉体 第二版" panose="02000500000000000000" pitchFamily="2" charset="-122"/>
            </a:endParaRPr>
          </a:p>
        </p:txBody>
      </p:sp>
      <p:pic>
        <p:nvPicPr>
          <p:cNvPr id="20" name="图片 19">
            <a:extLst>
              <a:ext uri="{FF2B5EF4-FFF2-40B4-BE49-F238E27FC236}">
                <a16:creationId xmlns:a16="http://schemas.microsoft.com/office/drawing/2014/main" id="{14D56A28-F71F-41AC-B00F-8E307384D91E}"/>
              </a:ext>
            </a:extLst>
          </p:cNvPr>
          <p:cNvPicPr>
            <a:picLocks noChangeAspect="1"/>
          </p:cNvPicPr>
          <p:nvPr/>
        </p:nvPicPr>
        <p:blipFill rotWithShape="1">
          <a:blip r:embed="rId3">
            <a:extLst>
              <a:ext uri="{28A0092B-C50C-407E-A947-70E740481C1C}">
                <a14:useLocalDpi xmlns:a14="http://schemas.microsoft.com/office/drawing/2010/main" val="0"/>
              </a:ext>
            </a:extLst>
          </a:blip>
          <a:srcRect l="36058"/>
          <a:stretch/>
        </p:blipFill>
        <p:spPr>
          <a:xfrm>
            <a:off x="782008" y="1561819"/>
            <a:ext cx="2728539" cy="4267200"/>
          </a:xfrm>
          <a:prstGeom prst="rect">
            <a:avLst/>
          </a:prstGeom>
        </p:spPr>
      </p:pic>
      <p:sp>
        <p:nvSpPr>
          <p:cNvPr id="45" name="chenying0907 155">
            <a:extLst>
              <a:ext uri="{FF2B5EF4-FFF2-40B4-BE49-F238E27FC236}">
                <a16:creationId xmlns:a16="http://schemas.microsoft.com/office/drawing/2014/main" id="{19CBFCBF-4F38-4A47-B1BC-07AD79F66206}"/>
              </a:ext>
            </a:extLst>
          </p:cNvPr>
          <p:cNvSpPr/>
          <p:nvPr/>
        </p:nvSpPr>
        <p:spPr>
          <a:xfrm rot="1213669">
            <a:off x="3362769" y="3683935"/>
            <a:ext cx="506969" cy="6836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 name="chenying0907 138">
            <a:extLst>
              <a:ext uri="{FF2B5EF4-FFF2-40B4-BE49-F238E27FC236}">
                <a16:creationId xmlns:a16="http://schemas.microsoft.com/office/drawing/2014/main" id="{16C4849D-64DB-4832-A9F6-8D992AA8F586}"/>
              </a:ext>
            </a:extLst>
          </p:cNvPr>
          <p:cNvSpPr/>
          <p:nvPr/>
        </p:nvSpPr>
        <p:spPr>
          <a:xfrm>
            <a:off x="2228576" y="2858493"/>
            <a:ext cx="437120" cy="344314"/>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a:srgbClr val="000000">
                      <a:alpha val="50000"/>
                    </a:srgbClr>
                  </a:outerShdw>
                </a:effectLst>
              </a:defRPr>
            </a:pPr>
            <a:endParaRPr/>
          </a:p>
        </p:txBody>
      </p:sp>
      <p:sp>
        <p:nvSpPr>
          <p:cNvPr id="22" name="chenying0907 138">
            <a:extLst>
              <a:ext uri="{FF2B5EF4-FFF2-40B4-BE49-F238E27FC236}">
                <a16:creationId xmlns:a16="http://schemas.microsoft.com/office/drawing/2014/main" id="{842B3471-ABA5-4C78-9E60-2F9896C17738}"/>
              </a:ext>
            </a:extLst>
          </p:cNvPr>
          <p:cNvSpPr/>
          <p:nvPr/>
        </p:nvSpPr>
        <p:spPr>
          <a:xfrm>
            <a:off x="1723288" y="2858493"/>
            <a:ext cx="437120" cy="344314"/>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a:srgbClr val="000000">
                      <a:alpha val="50000"/>
                    </a:srgbClr>
                  </a:outerShdw>
                </a:effectLst>
              </a:defRPr>
            </a:pPr>
            <a:endParaRPr/>
          </a:p>
        </p:txBody>
      </p:sp>
      <p:sp>
        <p:nvSpPr>
          <p:cNvPr id="23" name="chenying0907 179">
            <a:extLst>
              <a:ext uri="{FF2B5EF4-FFF2-40B4-BE49-F238E27FC236}">
                <a16:creationId xmlns:a16="http://schemas.microsoft.com/office/drawing/2014/main" id="{B816B148-7ECA-4C40-9794-2FB822B7A78F}"/>
              </a:ext>
            </a:extLst>
          </p:cNvPr>
          <p:cNvSpPr/>
          <p:nvPr/>
        </p:nvSpPr>
        <p:spPr>
          <a:xfrm>
            <a:off x="2068075" y="1172922"/>
            <a:ext cx="571422" cy="621068"/>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4" name="chenying0907 179">
            <a:extLst>
              <a:ext uri="{FF2B5EF4-FFF2-40B4-BE49-F238E27FC236}">
                <a16:creationId xmlns:a16="http://schemas.microsoft.com/office/drawing/2014/main" id="{9DAC67CE-C30F-4223-9DBB-6A7ABA878E89}"/>
              </a:ext>
            </a:extLst>
          </p:cNvPr>
          <p:cNvSpPr/>
          <p:nvPr/>
        </p:nvSpPr>
        <p:spPr>
          <a:xfrm>
            <a:off x="2960168" y="1749082"/>
            <a:ext cx="308388" cy="385133"/>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chenying0907 179">
            <a:extLst>
              <a:ext uri="{FF2B5EF4-FFF2-40B4-BE49-F238E27FC236}">
                <a16:creationId xmlns:a16="http://schemas.microsoft.com/office/drawing/2014/main" id="{00DFF148-A892-4A6D-AD32-2DFCF3744E7E}"/>
              </a:ext>
            </a:extLst>
          </p:cNvPr>
          <p:cNvSpPr/>
          <p:nvPr/>
        </p:nvSpPr>
        <p:spPr>
          <a:xfrm>
            <a:off x="1047137" y="1405093"/>
            <a:ext cx="631516" cy="547432"/>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chenying0907 232">
            <a:extLst>
              <a:ext uri="{FF2B5EF4-FFF2-40B4-BE49-F238E27FC236}">
                <a16:creationId xmlns:a16="http://schemas.microsoft.com/office/drawing/2014/main" id="{204CEADA-9A02-4E98-8622-A8CD9314BC3A}"/>
              </a:ext>
            </a:extLst>
          </p:cNvPr>
          <p:cNvSpPr/>
          <p:nvPr/>
        </p:nvSpPr>
        <p:spPr>
          <a:xfrm>
            <a:off x="2953731" y="2223596"/>
            <a:ext cx="308388" cy="3460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chenying0907 157">
            <a:extLst>
              <a:ext uri="{FF2B5EF4-FFF2-40B4-BE49-F238E27FC236}">
                <a16:creationId xmlns:a16="http://schemas.microsoft.com/office/drawing/2014/main" id="{10FF5751-08D0-41C1-B7FB-661B5F0AFC54}"/>
              </a:ext>
            </a:extLst>
          </p:cNvPr>
          <p:cNvSpPr/>
          <p:nvPr/>
        </p:nvSpPr>
        <p:spPr>
          <a:xfrm flipH="1" flipV="1">
            <a:off x="3120861" y="5162709"/>
            <a:ext cx="655381" cy="570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7" name="chenying0907 148">
            <a:extLst>
              <a:ext uri="{FF2B5EF4-FFF2-40B4-BE49-F238E27FC236}">
                <a16:creationId xmlns:a16="http://schemas.microsoft.com/office/drawing/2014/main" id="{BED32E49-BDE0-4E06-94BA-94259251C0EA}"/>
              </a:ext>
            </a:extLst>
          </p:cNvPr>
          <p:cNvSpPr/>
          <p:nvPr/>
        </p:nvSpPr>
        <p:spPr>
          <a:xfrm rot="523491">
            <a:off x="3813976" y="5473831"/>
            <a:ext cx="1540612" cy="615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3200" dirty="0">
                <a:latin typeface="华文细黑" panose="02010600040101010101" pitchFamily="2" charset="-122"/>
                <a:ea typeface="华文细黑" panose="02010600040101010101" pitchFamily="2" charset="-122"/>
                <a:cs typeface="萝莉体 第二版" panose="02000500000000000000" pitchFamily="2" charset="-122"/>
              </a:rPr>
              <a:t>超开心</a:t>
            </a:r>
            <a:endParaRPr sz="3200" dirty="0">
              <a:latin typeface="华文细黑" panose="02010600040101010101" pitchFamily="2" charset="-122"/>
              <a:ea typeface="华文细黑" panose="02010600040101010101" pitchFamily="2" charset="-122"/>
              <a:cs typeface="萝莉体 第二版" panose="02000500000000000000" pitchFamily="2" charset="-122"/>
            </a:endParaRPr>
          </a:p>
        </p:txBody>
      </p:sp>
      <p:grpSp>
        <p:nvGrpSpPr>
          <p:cNvPr id="31" name="组合 30">
            <a:extLst>
              <a:ext uri="{FF2B5EF4-FFF2-40B4-BE49-F238E27FC236}">
                <a16:creationId xmlns:a16="http://schemas.microsoft.com/office/drawing/2014/main" id="{A652652A-D0C6-4B2F-B706-2D5D59178064}"/>
              </a:ext>
            </a:extLst>
          </p:cNvPr>
          <p:cNvGrpSpPr/>
          <p:nvPr/>
        </p:nvGrpSpPr>
        <p:grpSpPr>
          <a:xfrm rot="279444">
            <a:off x="7001585" y="478660"/>
            <a:ext cx="4715452" cy="1123861"/>
            <a:chOff x="6778065" y="596115"/>
            <a:chExt cx="4715452" cy="1123861"/>
          </a:xfrm>
        </p:grpSpPr>
        <p:sp>
          <p:nvSpPr>
            <p:cNvPr id="32" name="文本框 31">
              <a:extLst>
                <a:ext uri="{FF2B5EF4-FFF2-40B4-BE49-F238E27FC236}">
                  <a16:creationId xmlns:a16="http://schemas.microsoft.com/office/drawing/2014/main" id="{F44EF0FE-4DB9-4F36-878C-8D68B6D629E0}"/>
                </a:ext>
              </a:extLst>
            </p:cNvPr>
            <p:cNvSpPr txBox="1"/>
            <p:nvPr/>
          </p:nvSpPr>
          <p:spPr>
            <a:xfrm>
              <a:off x="6797030" y="760598"/>
              <a:ext cx="4395755" cy="584775"/>
            </a:xfrm>
            <a:prstGeom prst="rect">
              <a:avLst/>
            </a:prstGeom>
            <a:noFill/>
          </p:spPr>
          <p:txBody>
            <a:bodyPr wrap="none" rtlCol="0">
              <a:spAutoFit/>
            </a:bodyPr>
            <a:lstStyle/>
            <a:p>
              <a:pPr algn="r"/>
              <a:r>
                <a:rPr kumimoji="1" lang="en-US" altLang="zh-CN"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rPr>
                <a:t>Where/When/Who/Why</a:t>
              </a:r>
              <a:endParaRPr kumimoji="1" lang="zh-CN" altLang="en-US" sz="3200" b="1" dirty="0">
                <a:solidFill>
                  <a:schemeClr val="tx2">
                    <a:lumMod val="75000"/>
                  </a:schemeClr>
                </a:solidFill>
                <a:latin typeface="Bradley Hand ITC" panose="03070402050302030203" pitchFamily="66" charset="0"/>
                <a:ea typeface="萝莉体 第二版" panose="02000500000000000000" pitchFamily="2" charset="-122"/>
                <a:cs typeface="萝莉体 第二版" panose="02000500000000000000" pitchFamily="2" charset="-122"/>
              </a:endParaRPr>
            </a:p>
          </p:txBody>
        </p:sp>
        <p:sp>
          <p:nvSpPr>
            <p:cNvPr id="33" name="chenying0907 182">
              <a:extLst>
                <a:ext uri="{FF2B5EF4-FFF2-40B4-BE49-F238E27FC236}">
                  <a16:creationId xmlns:a16="http://schemas.microsoft.com/office/drawing/2014/main" id="{593C2848-FBA8-4823-BDA0-2F94E0ABA2EE}"/>
                </a:ext>
              </a:extLst>
            </p:cNvPr>
            <p:cNvSpPr/>
            <p:nvPr/>
          </p:nvSpPr>
          <p:spPr>
            <a:xfrm flipH="1">
              <a:off x="6778065" y="596115"/>
              <a:ext cx="4715452" cy="1123861"/>
            </a:xfrm>
            <a:custGeom>
              <a:avLst/>
              <a:gdLst/>
              <a:ahLst/>
              <a:cxnLst>
                <a:cxn ang="0">
                  <a:pos x="wd2" y="hd2"/>
                </a:cxn>
                <a:cxn ang="5400000">
                  <a:pos x="wd2" y="hd2"/>
                </a:cxn>
                <a:cxn ang="10800000">
                  <a:pos x="wd2" y="hd2"/>
                </a:cxn>
                <a:cxn ang="16200000">
                  <a:pos x="wd2" y="hd2"/>
                </a:cxn>
              </a:cxnLst>
              <a:rect l="0" t="0" r="r" b="b"/>
              <a:pathLst>
                <a:path w="21353" h="21444" extrusionOk="0">
                  <a:moveTo>
                    <a:pt x="9587" y="16461"/>
                  </a:moveTo>
                  <a:cubicBezTo>
                    <a:pt x="7137" y="17180"/>
                    <a:pt x="4338" y="16988"/>
                    <a:pt x="1871" y="17887"/>
                  </a:cubicBezTo>
                  <a:cubicBezTo>
                    <a:pt x="741" y="15455"/>
                    <a:pt x="1259" y="12409"/>
                    <a:pt x="871" y="9752"/>
                  </a:cubicBezTo>
                  <a:cubicBezTo>
                    <a:pt x="413" y="6611"/>
                    <a:pt x="-151" y="3747"/>
                    <a:pt x="36" y="488"/>
                  </a:cubicBezTo>
                  <a:cubicBezTo>
                    <a:pt x="4480" y="149"/>
                    <a:pt x="9014" y="-156"/>
                    <a:pt x="13493" y="87"/>
                  </a:cubicBezTo>
                  <a:cubicBezTo>
                    <a:pt x="15942" y="221"/>
                    <a:pt x="18443" y="1027"/>
                    <a:pt x="20887" y="604"/>
                  </a:cubicBezTo>
                  <a:cubicBezTo>
                    <a:pt x="21449" y="2041"/>
                    <a:pt x="20999" y="15633"/>
                    <a:pt x="21352" y="15738"/>
                  </a:cubicBezTo>
                  <a:cubicBezTo>
                    <a:pt x="18614" y="14924"/>
                    <a:pt x="16128" y="15633"/>
                    <a:pt x="13384" y="15578"/>
                  </a:cubicBezTo>
                  <a:cubicBezTo>
                    <a:pt x="14206" y="17474"/>
                    <a:pt x="14961" y="19421"/>
                    <a:pt x="15578" y="21444"/>
                  </a:cubicBezTo>
                  <a:cubicBezTo>
                    <a:pt x="15386" y="20814"/>
                    <a:pt x="11222" y="16709"/>
                    <a:pt x="10628" y="16085"/>
                  </a:cubicBezTo>
                  <a:cubicBezTo>
                    <a:pt x="10290" y="16233"/>
                    <a:pt x="9942" y="16357"/>
                    <a:pt x="9587" y="1646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Tree>
    <p:extLst>
      <p:ext uri="{BB962C8B-B14F-4D97-AF65-F5344CB8AC3E}">
        <p14:creationId xmlns:p14="http://schemas.microsoft.com/office/powerpoint/2010/main" val="190210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9662C1C-F846-4778-A890-1AF178AAD3CE"/>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INzh0lEcWpARkUAAIaqAAAXAAAAdW5pdmVyc2FsL3VuaXZlcnNhbC5wbmftvQk4FGr7P45KsoQjhWzlpEWF7MsgKuckS0hKSFP2sUS2MTMptFimTovdNHVE2RKGLDMay7QwMyVZBiNThjKGhhnMDL9R5/2+hzTvef/X/3td/0XXlZZ55n6e534+931/7me95mBnLSGqICogICDx+28HHAUE1lgJCKyKEhHm/c/Iixks7w/BMEdrS4ESvOII7x+rffbb7hcQKIOLcbzW8P69LuS3E2ECAusbF34L4oILzgoIPN78+4H9zlEetD46IfD4ibWcOVuO4JygOuTBNf0Wg6E6naHxw5tvTK8KuHjA6LT/7ceCvzhyDj5JtxDpyLy3EXi5R2oDaMshkat5BXsSXEKUS9nRLoi+vozuMBq4LTvg/Vzvy5wwPCCA3s3OJLReGKOfBA/F9X38stZ8+vlYZacHqX72c6EBmcwdi4QUCq4S12oQ+OHHqZS4u6BDePlo6uSXOCa8+uj0Ts65i4LCcqeX/oi7KX5grBsdhCXSYfPsSw4jZstLFPdT/UqYjhmAzbNgV0yf33wbQD2jn7isRJL8VcVJwTQcueSq1GOVZcVNSRxYP9vAQrMAGlZ7YN7Ltwy5UOjiuxqoP037q5z2Mo3SCgGvwhIvXZsvLEXXsAsxs4XIW1H2/Y32HvB5mmfXtKPVD3K7fCzkdonL1mzUURWfOlPspbNUbEO0ePg6KxXI5Ju+SXY7Yq7iTkqVSNde6UTulOf8VNActy0YGtZ1Whc/9Y4BHsrwCfJnfNKEzaDfUX6Bw0w9zZllcBoAMz2DJN31uArE1H/ZiNsHS/Gb9wBn00zxoXU2eufZ0ZkZNY81ltS7U7gmHhkc/dotwnyeYT4fc3rifRX6QiQVn5NFd1qPTTc4U39AjpmFmcmqFSlWm0wyN599Ax8b9CGYsQMzcKONKnMhVaf34Gm3b4wVenI/2yodkrSiGG0mMy4azimZe7J7U0BgTHOjrjj3g8rchyzgF9nEXEpUfa4feqla3+kR94jnrFWVfszpgnO7bInCFusb8rDEaEO5/b6rbxxTLnVa1eqUynoHOWi7Vc7sHIKqEHYNZ27ZEAXFH3dpwbgNVA9x8Ep7UarhbWU00lAvjvTFkLadpfDY43PzkgF80dCNJVY3iridWXOcA7B8ozKLVKk5cWEjWbq64vJ10iCZhvKzYCAlIcNTiCrZAlBt9I03LknNNOnMOnYfHd2tP2YAfX8pl1m+caAEgAoDlPFGiia2Vk0kGYGLrpR9gGGYYMIY5SJVFJ8JFhMgUUNB6evPJcveLTY7yhqJAE35Bcp8CHC7Y+yeYdz3MAGFY8rg9gHezwB1AORpNmJuBIGGHgmdn59BzM88ZCRBmiBV3JaINJEkzYlpXJhqrhtD9h4tWocbbVraE6aTa0MzUiIg5DYRGCjMSNg+5VI5sjJdjsSUgaGoM2iuYkyQkqgVUG8WDcFB7SASGWNq+JF3VccMO79c5Pr3Lh2ISYOFgfBQV/H6fbWYdHyFqgYW7xelL3GYgtqYXPE6XE31GkhtwPeDTe9GduCWIUe5npYW6MmB7lTkmgdx/m1lOTKUbdgnIszBeu0H+jQTISzTsGJA51JRNcBfBXk6PjF0bMJHTI4nLL0FND9pPz8ZU6BAsj9+sgUEMqeZDfqUuSva9773N5HQsu+2N3kPgbehtXRTTfBqQvhq+kaoXeN09Z7Pb/EmQUkUNBOHAUQ+JLyJyqY8I2JfGuKmwabHSTOHUoCkCDcOQF1piPCywCnQQOJpPtuPgIsSP0Oage7z8hVzJ4WZMDdRZdlmU3pnZ2OkWErUCmaxEN6vEc022K93zGmRDZ92E65JREqrHhCRJpcpFBYX+Qsejt9Aq00BeZ1dLcmwoamtTgl1uj1BFzlJ8bHx8t3ciU2ZQQ/OvVcmGSF2pIla5RfqUejSJ1GyOaA8HxOCiBiF6RelIOgoJkoC38Afb+dBy9G2KqmhHPLbG92oQMEvaK1wP/N2qanbWuGzGwXtAVPvvgj6cOqU2tE2Q27pYBocBh5r+vWQ6XFK7CBhYyD+csPGk6iB8wqJdmQfVHF/kNfZQifTTRT0w1JB2oX7NMZtVmFf1T5dqD7MJFXEgxLLg4FfnH9y1dZwN9vxbMI5tve1RR6rwOeem5yxxD61yfQSoQAva7ZD3ggibqtlftdD90MqMLjFmZhucKOMecD+Nh4AXG63oK7sLXUHB1KbYh9pTXatFT3I+/YuN8MeM786rvz+M++2Wr6LGIkWM6FQtfe6HMdXJQ0EQFW00e4PyXNm7ifSuwmciYxS8ZxcsKK1G81I0opKf2QE0YgLk69uopBzTaS3oqj+HHn46/BzvqaSpE8UmpGup7xxsRVY8+2IP53JCaAfNIbMWUPyBb842komIBnXbo9c2W3rufbM/BUPqx7/90x95X56tUfjya8fIuDyS9zgH3Hl8cjQfOmiijvpoKlP4c3H3Pw2At1uvIG+d0luflUicih/uzQ70Px1PFJ6uPV44qEdv8RZj24HB9ok1LfR0kQa75o5+Co7o+4g2xnXMw+KKGgYu1XLmSfhat31VQT9xI6QUGW2YMm30V1RO8TbxvKt5RRwRjA40VU+ZowlUd9EMYeMNZFJbCaKCswKSS9pSiX1kFwrQvfIgaaC2KC0xwab2LkwGkgiaHNiC5qa2nPFKmdW4a3LXlx0U6jt8RLy0LNAN9v0pcHspDB+YyKK9TmgsPDMsS7druxENWmo3eVXqMdFtAdrlKQdj5B1dJlvXCCVpB4MVePFkMrQPhiBOMqz4a88Gw6U6+nfVOH+SlHQt0ggJUTLsrHLE0wn6Ou3NE2PrN3V3DXN2unl6+ZV420OwBK7rFcj2kIUreuONfxGl1egdvWTq9z3mrvL9+wNDp5Kpv6eZdq16Yyd1fsuVMJjBtUTjG4J46C8htFUJgdgJVmfWEFJCUOgYZ85gAOEmdgq+knbN5QPE4tDaYs+cZt4SgOQzOYebCD2V+kEBSOM+8x25324TnqIUDeXUKciJs3cBd8L3Yk4EdDrWQvAdsz4l43kn8FxK4EePIDGnD+1VTyl54j5BAS69+itmet4JjRDOtZOMwEOIl1RqWRtyYlJh4pC4pNoUFYfjvOWMx0pdkKHnYEgTMZSqcq4N6kGqaCY/gn6SH4fIeD8+lVpUZx8QndUajOGtAuP2ve0+I9AQhvqjEluO40bwYIoQArPre5vZzFMmRyTqcbrTEApxVCSZhJkwlTYV2w1WgvZCsn+spPuFZOKI5vhgmqUPeGai+MVTILHDgBXISpNNvFeyuVo+AlCTAzni5k+QMWH/dVwKZ0IieYRlHk3IxeJXK2ifuD539WU50Hmc2kVQ2hX4BJmkinoVaBVcUqurnL7B05sAlLhzXvEKjw5bAkxGjglHI/EOnj5aq/COmhOU2OeV3miltAcVJCF3MndIiTj36j0gxnLsKu/hGhYyZ9ehnx1xQt67RjOuggt6V7N1nNqXoZgwhca6yz3ahlS1tCgLi5itZ+8OlxHt1PHilL21fUH8tbwjFckgdeCZYifoLC+l4Wc6Kz6PUSA/nNom/My1K8TOBCnGftBzITsvxwv5P14sFkqUfRywodl2Wwg9qLWhklbCxWIS+NMxjPgj024K/EP2pclfyJX/qia3pkfuOubf/J1uFnhB05r7zLde/19iHcs27MsLVXxNRAZYlvybkJywU2FH5U7/E++bo3oCIF6jy1DvM/xgMUb3dvLsnJbOanES+h1w96H7vocevdbyt8/vXc/jpoLDmINJmmOeUBnPuVoyjoIyl7tvBRle7UzUa/0BE/u8C7DgCfdLbCiJbL3CaOnm3lfg0wdG4GLFlwUrXskNNEjVSqd0XlbTkNcNvHhm7M35enmJku6EyDO6YRx00R+W+NssWa9i6qH2tPSPQvmoWC7MWNirr1xsQKetFwU/1b07q4bEJB0oihvmJZq6bbukw2Xqt0XSsUjFVxfCt9N8Ks7AVyiDe1vrdx9TJWkUSQumytqv9SUdvid3rk6tHahlIiV3pM/JHaLtUfpNCyp7Yzygo5cH1ugjrvK7zKVzd23ZMgc3jY4igxGLJSSSvQ/vW2z68aHE94Xl9TWZLrrntCuJ85xgaVP9jlH7TJdmu7d+zMuT6qJtlBKVbyj4bD+k91HKG0CSxzW1Whep51PPxLq9vA6VzDuHLXUwC1+X2Wz5SrpGK+UhdzjuDuBp0+kt2QJLknhpBi8Thc0OK55Wo995fDh0fhSLMX9IXzXUqqqkFfqopbzKo3uhqdaKQarWhfXpjp0VFDWIS5P9Cw44Q4S6/Rh51Iwb5PYnaAadJxXiuePhF2exp3zUggWXhJ9LVofCPH6bSP7gimqYZWQj3VaCuzDCq6i+3tLFkphHSSKzq56jdXtF9daXNvFdOu/gEOTdUkUtU/I/0fAkT+9ApwV4PzfAhzCBeeBvDSPHsBEk0xtVT0NZECWBEwSx56vVdk9pYR7l6qZqpfa3SnHr71yao/l2bu3OteBWUGPBhi3VfVTT6gaJ9r+XAunkwu8R8urI+n9HWuQe3anAFkXuPxqqJ5L9+boFET9ztmpYQU8osjOLN2OiD3f5o0ycuLTvTidc9sjSGVC+cLwY7hzNtL7fbOTSo35VVQgU2X4h5VsgcL53JhTGdaoNUgs8UgH3tzl5/gyhCUPKge5xVkhgbFn2OUEMzCpjxzDpiJgc0O3xiSVqI8itSQsE5D5LrR9FD4Y3CuTV51Gch5AbaGAxkzKaaDUMOV4USudO+bzrj/X5ABH+zq4GrQmSGZfPxOtQyoF4CH7C7R0nWYY8Laf9/Nfja7kVUY3qOVmUkw38Cor7zCnR/GprE76ej2roCHzRhmO6826CcADF+py4zJSCXzqCo4/QwfsuiEhD+6lZkLOpobtFJFNLIleja9K+bm9haCnm3LBx1Rl9jFrCHpsoylD+3U8LQYoxzFAt34O+r++NvDuRlknt7iPsBMX7S+1S9ydvSPbx4RPz0zfXKtnFjXs3AIksN1qS/Morat5Q18Jx0ajXvPpmn34mVKAxpMN+5h1paTRL12h3pd5fASkfG2OJPpzP8sFyoBH3eMCJK06F2rpvx5UheHjK0kHf0WhD6wpAYgDwjk25pgDoD6cHz8HbJdkmVyD4JXoJ3yupRf85c5tH7zcqtMPO72kF+/lpKbelV7UqpgD6s5Ke3u6LU/0tkkkKw8mh0CxRGnl5i9ma/+ty/dLdVmjlglSrNcK3wwP+1TeysfYFBsMUfNVQp3Kif21kfQBI0W21DY4LIdfiLowuNH6fMHCV1qii9cduFbgxC/KGIcmqckbibvLXP3laD4fd2qRU918M1k50XvV0a2fnflE0Xt2vYO/oaQSvYUWCvKJOt8cSXE8Ml/4/oF3j/gE1G9VB+4UB2yT2nbfjp8zW+hM90m5mg3fOsMnKC7o6Gmz1qSr6uED/1GZTzu0Jh2+FeQT2N5dc1P8XV8cMnht+6sNtJfbEb2A6YHLYIw94AWYNVbvxXaq0hnj8IMkXuVB9RWSy4DDi6g95oTseV2ptkCf0WgNPvErpF+kuR/sPHDSkkAqEQdV+sf5wnu6rRH8egS5/wvYyGfNWH89ePyXyc/7/RZChcgBSMd/HALFxw0UuDm00stXsbb0SykfJhDC1W6b9hl/a6NJG+t9FnYhzlcx7Nt3+NGmKZwuyfCyiKxK9MebhesOUFzXICldG36ur5ZrAdnXeLTlGb8IH1Iy3gTl0Z+WR3yaq2V3inKExwLwx/hZSljCdmah0C4tvggMHVTwuS+0K6SEH1ayNUzLPHlMKZQft0uW6TSU4RUK40dZB059uMZ9fFE02YkPoTqdXd2SwWN42YX8TIIqaj96nEcms/mBh9Kkhz+wxnngFD+GYHg86gyGx80o/KxfbntJqDqvEJUvlX6GlWEfE5SV4+eZGgxDU3R4zNPwOD/+ipfN7SrlocWQnwn+U0idTWJzWwzQZWBmtw95sj7hZN3kWxsDqhJsjO1fhQPlp5Is+0o+KSb8HCcB64AlHwxVYJyJvsuSZtMP6SaRY6O5sLmZP/KlcL0UDSz+inKML6tJxn60z72XQOpnorJI9w9JXx1jX0fgaGh/fqi45/LxfJ91O5Y4cuLAb3JbTq9OkMXECMNZY32kvnpwJN3vkCrn4y37/t6IwHMFWhX3/3CfrbSRe/wh781ZmUhK29CSgSjSdtCJeYZ/0LMpsSXDlDvZblCoBLzge+qwCvI0Z3dLlewfEz6cWgiumikb5x/YHpTled2sfo+Lt10wHHTGE0SqJjM7UqtS/PZ/QlKusq+F+VYRVPKq9+DDYkZBiHatqBhYKDscUezSHgYP82d1C3VEsCd7H07V2e2/ADdm92wVl00UtVqml0Gc8xDriB3iKQKl7grKSJ+iP5LprtoKHzzFpFXAo2VZxNK+fss2V9DMCzV4b+97lwwUaeuO5HvaQUk0Cl0bBal8zQQitNWDguOGTcXdjVOr6RG97ex0M8fQIoYNHdjsq0iaTD8pooh7i/KjmrkXK7Dag+DcJhDNkVOwv7BjklOI3vZ86trcPNz13zjXW4Lz6qGLD3vK7BubRz6/ElFdmLjfNz7y+aWIPDUtrWp8H15bqGHGnxDxKHoUrKDbAs2nv5SHIRJvaaPqI31IkYWUt6FNNOnflNnXBwxSITVPdVJDY9DtlKzE8jLb1Tl7eD4/s8Q7hYvTPwqfedbEbGepFw9RMuHb+biMzFWZ/rh+LFFEIp88wdjoPQa2bxWZP8PRtUgJqUi4C9Lz5SmSRy5LUfcrQGSX66gnYbNeBxlPQmpEGbcp6aWz2ebCtMu3ez63Gvb7TRsDHm7sxbPepPp5VitSe7DvXMpHmP1hk6YEUb5c8qU+K2Z430zek73YetdQIwkrCr2dhQtEnklOuZMmPVs5EIzum6zXoSJ60RsSlU1SIR8oaOuYmBOxgTowBGHETXiULZDvJ9fj8gJP0L7k7DX8KdeHj3dLS3JqweRXeg1P3nrvdmfw7fh0kIqUbrFH/MWywxXFRdmw00dP+fe7eHtjiUCcNAvmL6fAUip0IiHYLlDUaw5VpVrXfY8x5qMZU0bDnnSY5LrNGBMII+tTXpvMy/PhsVT4UVSYZEAjkfn80J6GQJWz4cOQ/fkqju/6qeXuxuYQ+zYnzVvBCAvYqOE+L99kUNqMPZlQ8Xu6cIW0d0ukIiwWFwE651v7EaoQdUikd28tfPbAcE+/sOqldxCVgQqlOKpJO5+QxWjeTiIx0Cxc9vEtl/AzYN+W9I1/HpKSEyRPvv3ape4CQtknItDBPqsTpaXszPWgs36fQz3bYThovuC51Sk0J1paqhoqy/MrdPho6rHiMvLM446Nj1HATJX5ukTtkjV/0gC2+SrqsiyZKf9glSeasX25TXM+u38e0ybhtqNHeTGmgl90TN7YY6jCC3xz/Dz1LE6dWcALxif5+fxDYqBsuGiBxTy/kLaQaTjzQkwxv+D4IEEfb73G+R6MX+yfK7sGWIjFLvxYxBvLzdQHQruIGH5ce76rSZlHWg4V8ouNvsgUBi/sDXvyCf33YIFn4Lwo+4DvvFcFsWWGxw8m+VE6orl+mTVvVN7wC41aJ30psTwiNXucT+QfVsnqesALsr58J0z2VISa8RrO1VBdgdMKnFbg9P9bOA18SvNU3lP1bfiUNKRKpXkt252imtQSVV6+RFlpWuO9YQQaep5Lj0y2Gz3MG8vbok0BVnWHznomLcj/azXr96WrWRKxIzaePfVfX2k8+GiAt+Kp0mrNoN4Wj83v60oWlhQLB4qee2+en/FaZtm2GvFP1v3o1OTLbH3KMou673glliO4i9aEg5h5LaNJuOeUH2tgtfPMTG6X+LI7DU/L8Bp3L1holpsdGkL2rltmaVHhH616ot+lQyYMoxR/XNOGKkgtu563aMkXg9BZP0ZK3vRjJQ6N/6D5Nd1pCuWaymvhqxbnJeOfNGHRLFowDMz6+lqTHMuOAa7xANMqOwNkLsx2wridbvMl888IkCCWNWzSutZaBRLO6mehI1njjZKSbCVqJ5qSTentNKxsu1CHXsfrRO7AD15IT+pDbmnsGjS7jz6WCx57dgz+bVOo12WCk2VfZB1FqbYgLoRhjG0bpfwq3jFu+mwZCBd6cv3N1lQ0f5F1lbnacpjoJNS4J/nasfvd99qmZwUfazk3Mpq8f7RGEUZsX4lQ6DruJsx08y1lsmTswKpLxG6SYOzXWwjTRxGWxNktvuBkntHnbtf70VX17hWuuFBoUdfR4OjK4uV7opasOk3/U/swziZVnvZSCvA7CxX/+WPFgqHeGNEFkzCelYPPbfm96lnR/LXtuTtmOFLYEjGvhIX6dH+sbzJJiLazHzblELURkQvNehIyCaLQVq2Gf7mEu35BJtE/Kpf4o49XxY4ej0vzhM4MAOum7OHm21q5HKq551cjR+3AIugRnrETbmX86DxnD8YxN8gahj/imJBn7DSsWHWew7q/XnhUdwe5zfPXwu2E1ODs7am4t8CXi+rLJjf0iDA2k6dbxrp9EPUzqRh7jEfMSF4Wwnyew7CGKVdVQUbZOsz2MR+oSrtSFYhEGJo3m2QAWZDRudSO0YRNHlFOueXMy7d4MGLRBr9OeHKaPWOtbsQMU6V3o79tjlRHA3t1A7P737ccmU8mUdDMvvdQfcDdmblBcn6RAEBXvd+pI2yOQ5ixedf1yqEcltv6o1ZuSFgBp/qtJAEV4PHna8nj3C4gvB5dKCJPYS6sQAV38ZQUyo4153H1aZwKjON9hBM9XAhqDwqeT5U6P3vBtxcNNIyA4fyZPQGl9SOhqaqhtr91YT/65EYPSZCqEPaszTDYRPMmcrivdGylAEMHMdP65ooJL71VZPuz5J/zLINZaSDBbTTnNB6j9nyWoRfHXHuCh2QbhMsuDOSLZZq8zkpNJGVAi5dYipEixazdpqN4SRSFZLYwA1hOX5gEnSt3zYnO0tJN1XBJw1u9ncHkU9/OKVOfML88o+aCG4Hc1Mg64DELQ/cTJhJmVC/fIgGQJ4I76hMp7d8SKabhlq7A9q2qhDQhaD6gKZ9RjUsdTMYIgvdXMQ8SKFRlYuqVRmlvkZ27zFyL/kT/40uvGMJ30gpKF1B+YBnzclqFEVF3G56ZbLfHeJVPR67OkPZt6XzkNRy+HXRn2DS+zlZOAafrXhbje274kZ7hhd5JxxmRG53Cl9u1dC+1oRDRcj2WBBFLalqztaG8J+Pi0+JfUszzSRV3kKEqV1JrU65ZhBurW6K6gqDR0CEOpf6YpvT7Z3CGcMkCqGWWAbWdxHTPY+LGKHxVgIYJiX0x93wG51kjMeIIjWsumYBk95tMvqsZ3WxQ7zz3xlql/gIv+/VC2RDzeS0+NoyWzQA1D203m7hmoIhzlFMQ/MKpt3J7IZ/WV3Wjslg1pazqhLSxxBFg85MnX+u8Pj37orHgra4t463eEUuLidkYSV8StOZp+atXRNSZSqWwIYCVffFrZGjoI559zs907PeNv7xnMllKF4ubTlX9tvOSEkYWbbVCUh3lauh1DwsPqskBcODEFqMmoxyTovJ5RmLxN3NOX67n3BJt8ZQw8Meb1kF7PwQ/9+XUQypDKliviF2wU7tgWTYf8714FZY91UEPOk7bxCNxLol4zUJ4R3776XDa2kO2rM37nzZ8rYv7ZPS9Y3HLdUyrIuEaQ3LbdRrF6noP+1oLubBIPAUYQL/QszeDvCkx9+Tl1moVzsDaWp5x17u7JKJCytak0p7OTEcXbQB5si1fbMyGTjeq2LmrYyZzkWVPw9EEEX9KIeS001C9JRWo9puZj6sPmSpx8puL1PrRRZ4VQo9sR9tXJdlfRGCsfd0uGHGl7unvdcnAY/ATgodpZj2P39tALjrWkqNd0yXWUlVu69b/ajb2IAFBg+xX250SUtFnf8pDxZP2dXaEq+muDtstnsLw92xnBxQeV/Ntzf0SG7v6pdBrhvBdatE33K9eBvdHeOA44SYYwxrrc1+dPuETnzzB8BvvxrZt/MNuHjDfNG2YmKdVsSaj3TytXyw8JohmyCoWB6DoRyBDwOBay/PKiYdOd7l42jUSRX7NLzwErB0BvjGL2imTqGxMZ44wcGN01JYQEzwBMha2DaFDFZe27q5aaMvHZQhnYNemtOf2l9s2RrQQqJ4M2Qzp38bELIG1OGXwqDemXUoTqozYrWxOZimRKlQvzD63A41ORg1CqebmFeTpaFIkyqx9omwrQ1/jVxL7Mso+FA6plHS4bmwLM5M8TDEcPD87kz7y+E0XznRHysSeI30sn80quDcuf6LCUi9WHJdSwM08l4Q++RjmfbvhazZ1ywJwopcBjr4XApSmQdRRrLN9EpNCQjNy6Ltnso18rhq+Qn8bas1ldjrgog/1PhSq4hmrglVrLk5R47L1OpGqcOVv1p/2ow0EyUx2MytEj5ifLfBxqE6ANF85ANp5QPHTqW817F1mGWEjVf5ClijnuQrneXG/SbgYkooMi8WZ9B/9Gq1z2De6hCG14Kurl5nCzrpBQOUfUzW76vs6bghE4N5CcM6+pOKfXWqSZn4zH79ltFBhSCgguQy402PSLCbnzbZAbbU+O85o3o6lGW7sEbXSqyu0MsHujg+rRm+ygWfgkv/Wu9ebq0EvfNjtu8a7CdCIY1LV6qaKoVkE2Bzj6R2NV53xyOOTp/3q0oLr/EuGFk/uc3VCTt72eQfSGB9M0hS1Ol4inhLC4pERqUSPo2h18fr7a21WoWESrrSO3MW0vC6OlBiLMq8XwnBJmD1S7vJXzWaHH2CJ/7G6mNs+H3nVteoQRKyOJyLLjN/lfWXRL2xlK+zhEfXM+tPLLD8Lx6KO87K0UiFNDOfr3v6eD7yA5jZVs42nSpfnLx+OtXgSxK/hXgEX8f9j4smbKIZqvGTSQzZqquN4pCdncFP7s7s8Ppx5yClvp/H6+f3Apbt/NXTLFtJPbY1xz/kpz5FTNjzubPtgApFSNl/+YWJq+u+pmIXsKmCLAZ6XB93zWfO09PiyGwx5yIsRVmfm8dJV77/ljxm+S4ppP9jswytELOeXiQJWybAdeYoo57dek/4mpZxXaPgEv0w0N+4a5BEvXT3BJ38ccA1n8PgNDc2lBdM9Yiea+zDzbAzbZZWwsI4UgRaVigvjdh3nk6SWCXw0n6OYR5Bn8JERpejZz+mv+7LviAbWCU30plKjTDsTkJnOL9Xv2A6mGLx+vWSNs5X39V9dLs8u9BcjZEOYClQp2+f8ZJfrj70R9Bqe3p+m4xyXt5DrF/whsSsLuzmYucQJnH55USt8p/r5WtFkz+U3+n7b44uTrMlGiu4+ZiH3+APo/oc9betr+sT3LV7QRPNqdDzyMWKhZcuP+sKO0lSVcCMrWdfHvAyskXSgUafRZE68FNcFXDRXY8NLwWy0b5KO3YtYw4uKdFouhNnd9+2Mzhx3xB4Ww8rThIx8XLVp2SwwENuwDUsshdACapmQ88ZhiXGh4tKKM45xR3eNk+e55FpJyLDVgrcPpLNU5idUEOGPecgJlpEI9osg0rxvLHJDcRMS2RriKcSJ0vnZ0mChTJGArbevmQPXkLjT14k7UrfNTeYJqTmr5gIn6kQ7CaaM1s2X5kKUC60oqPzcGP+J8IRlE90srZASLV0ekwM+9JTuOmAoo6GryZ26Uxr7ST15Kk/ogfM9AGJ9Qk77k/ARo+08g9Z/M946nmre+EWbKaez+BBFWAJyYi6hbF/4nKw5Ap3mFa8r/bmJxQGsB15wq90zly1sHOqWHEyqIvWwt+NZm+ZT2dAPvJSCTHW00D3sO2TaUvRthV1mXAX85YoW9NVnh5/BYEEPd5DS2CbEFWymiI0a0S/OJxn+5CmkeVvDhFJVVRkN1RVcdDVJa4clXsRabfoaDEcgPX7mKq3gqa3O7BgrhXS1pmtnlPdYrhmc+SU1DW0n/1ff7nqv7QsSXsxO5cgNz7DELvokwIqK9I2/zWCNJ0/Q3s66ThlhWs0utaIydYQI05FgSaLIKTUR0AefXtjog2K7FNJDjWOk68/yVF/SdjlUCuXHZ4eO5ifL/AwpRo3ErsjaQMCl164Z3S5Qu+N+qDtIRkdmu80wlW6gQLLnET6MyuzHUeaH39uP5ZdhnMz9av3lhqpR7nG8/8LtvRV8az27/+mZkwCvgsSqa4k+iZEceQ94GW6R47grnq0mnnIvlJyPqrLpIvlXRhix0aw1KaSebV+lhytej7k1KBT2PdzikGy+YbqJKd1ih1lfnz+Couj5wGxlX8RefBu+9TTZSHTZveb6XgOKXr7gUuIMWq03EBELwPwJuNS28f6YmCZprWqzGQl8Gd/YJteO3pqc0lBOi5y7RgpNbrf5XLpzdVjRLuIuossV/S80qjS0ZbWFIZwuFxm45tF383TLVAqvlT+72GXErqKKWJHWbq60B8PHnxaPBtJn5Olre3i24fdwv19yypOKYu8kcx48vKi6ciCcOfdi3sZ4lIDupft+Dj1MA4krg65UlUMy7OygTRTS9rdJFOd7lmuwZ03TTg5HjxKAcQXLTs6clhHGSycesmgXejPyqmLkcGv0VR0JJUr6GTYKFP+H9I2WyNjmrhF2AsqGqlYQSDpg8Q6LnwaLeQEDFXGxeb6jYXPlXeTJdKBKfmxMZMKNVu3AQqEPFfXUII78XYrRL7dE2y9OOqju+g/GFo8kXUdmF4u+K7YoupQrfL9dtrP9wcafgOuiVkXQjU8vnO9ZrzmpGrNDJIW9QI6yfKNsyi8HGVxePD2dHGwh16MW9FRStnpMVOQn42whF9O35e6D43HKsn+J8o7CIT5MyYGT5Zd49Qrr22dVdoX0yUr9tHWTNVa7rUuFAAtbQn5uhv+XRP1MgcD9r5I00dVsfCS6XS2gTJJHK+7LXl0Ie3DInvrU1mCYam3cRKbsj+dQsAuRc+FUNISRRe5tfqxN9ueFdeFBI2XCBa+CDqTLlaXBVqsu7n5Sh+Jd0QILpOjZ7d5F4h2mV4Jzu7cnTHhXyy+ZkBT9tGf9QR5p8eWRls6fkZbr3prrbXiFHP5NWmJTTrjCL+Pi/l54LD/OMjrJ6qig7I6TcaMBt382r7+hzeOv1v17Nr6csKRYwteNV+4L7XKo4MeBDpZvusIjSg4F/ObQkXXNyIKLohuK+W26ejPa7MXjQBse81lIcdgRHLpj1z2hg/z2iTnogkNdeYUS+G042vDKTfE6TwNv+C1/LKemHxYtbKJfa5TWPWWXm7PL++hzY/QxKK0TCmKlRtY1VilohXwSHnymSBiJCsKFxY5o8Jn6dxX5ihXTHFWGTn/o66v9dvL+ssJfCF338/pxQjfgsR/VhJ7sX6UlWHUR5q+a+wXrEJffcGspjD5IKIpZFInKpq+zrfL6VkoieDrRR7jrB9JaJnBACpWi2koZDV2//EkdnjARqzVePFcRj8zsG2/Dj5Z2ey4povVEXZx7U2XmZg69LEBVtc/Dwv9cgYWz6g8Rflz4fSKSPPu+KgKNK3q+3WxinUp25XNJ/C88T9NoYFre4L10giMeCRTOrFr3OAFJcpP9vC96f4HqsqRP1Ir6nBdR5Ixh7i/ssgE3+hqidMJ+POO/7nsnw7M+UDkQL3f1YOEQGZ2Lab5FY42wgcVSa76vIBRovTv39ZLD/h3LLSLIJn4PlwvUjtAa2JdxAp6CW3STwd5z3+4I+Kuc13+UQncsTx7DJesvtobO76sJ/yq4nNf+16cK/eoKuRndNTrlypvhEov826v/Tkp/nrd8H1wetJj1l3zn8P8quJyn/tenenW2uqY65Rd8vAH6ypsXpbG3/zspdTZt+2pUdHoWexv374P5r4Lyy6wy/evT74HM+wu+NSbQVH8RJHb+l1LSMs+Fm3tXyC8Plu8Fl3q9J+v+Xcn34NX6PidjqisqcFHi5/hfStmr93oY2uq72ONd+Ou4oNdPSc7/VPIt08rIKDbR+VI20bXIUvPE/zsp7v5333DT3yyel/v81yIa1uHned+/Pv2Wqum4RXq/B1LK/r4iGWcj/99JqX23+wFb+0Hbknso/m1nP0sc//XpN47tjRprLcK1ABed+Uvb999JiXx04hALeChr8Q7xgP/OJfyvO5YeHXHuC2uzp0l0kc676IXrKaIN5qGfH+UHoZIQmiBzDNcASjFwJDVB6qkAulEMLIPhh2OMN0pi0OQRJmbSBlORRJer8sZ0x5zFqYD3vEAnmvMc8HSNLXbJWC6wvZffqtQQ53bhzCIaR24hOB9/R55NThEIm+3Dvgx80u2i7y3UIHKKxFWswRimORHy+1jhWX4CxvUYPXZbNimzDOtQaFW8/gdIRi1Yhy9ca1Jl7oNKxDwzeB6VZG4vIdnYjySW0NSwTa4HZ0wwDBOD5+fcLnRjm6Yj3fyid1xN0S6Dd6kz28fClO1QCBykBXJQy0RyD8VnTx2IBQBc6UIVR+SsrdesG8eOhSHYvW2fiTPQfGDn6gwASvpb3Kq76b0vJykjenFzcr4dwbaW63EJ93YxHXOT7xFq2Xj70G9yW87EWr+Q2z8YiWbkZGlp7w2DY3CEwTnS3NDz06tv7PkzpSEiZifUTbpnTHMMk3C3rE/3dMqd0lBYGYSXfxbmsCZ/mekKUo5p0W6Z7rLuxVXYhQaGImg+EyzI/gB4A6PLbPmV78aFQ8xW4Hgke6+0pygd288BWLlVGy5sUdyjmKyljW1E0VEnJ7vOfZU+jeKiBirqNUdMxVMszs/m5kv7o449lnbEByeRqFQjCeN8GDkyI1bRPraS9UsKpI3u8yi1PmjTX0H84Rdv2w7bvkXK+HVhbIa54laSa6LbtcJnvQ5LXz8kIC/ow4lVsFOuGTXbmwI/ltH++p1kArK9YV/LkcZWCOEORGXy9jorteQ+1oXPbhKTopZu6bHDU6rsTOqq26sLLx37cUfMQhdLd4rnJMKkfz30olvoDZC+X4HU/Pm16wkF5DBSS/fS+xH2dXwj0QmLC5Sr0XQAfILGwMv2Od/a1f3n09/rJryLlgSA1G/ehyCfiJIU69nUqySmKVksnvJknxARhak+ayaERz0NnXs0Tts3uTGk5dPXsseTDnI9exuD04qrWF+TJ2gQa9I2djtLJSfXk6d6sx07LQkQurwCrj1Vk6nk2W6BihyODtQruYMUOhr3w5hZfR+zRGTZ4bCYkZh4+BUXM2U36e6gJBpprfLBq5u8vOJv0DRaKkP2YV+NYNyGN+F4KXhUIG4TG0TfZgy4Ox3NS1lF9EjT1YhqOFMPUOLXILffW8wsf+rqDV2ocpU9TBlHxPvFxKaJ7idxXeUfd0v0jbaKZ8kvWWAR+WZbBK3Jt4K57Fr2Q8mQk24yy7vj8b+uFMBYhIKkTniZ8DyhQWyjjljgxqUnIv/yX5DMOlVnqf8cHFYFCv9Ewj/0o+JPfjgG+V9ymYYf9kT9l2Ff4MdTqv9dhFxRwooSVpTw/24lBDQSebmySveMcrnwwkINOimklYXyDxmtVDUJZVpErKK0tf54Ecc2cV5Srwyd9opLd7gRJyF3lVqj9U58QN1bQPONa9+V+QbtJWkAr7jZ15twEay+VPwJwZpi2XtsZXpUidiyyV+iQchugegPCZsiXK6IvorPA26++n2lSKF//KcMdMBX6CvMYI6E4ZLGFihikVSl5e04QYmmMJNcio1nd6caXX6Xq2zRP7tNIPP/A7cJ3IBUzTd7cprxrC49VwpWn+LCR6SrDPmA1GxxMOQ1657edNN2s7LEBJBwCb/9p5mcQ3LGEVK7xd0ZRXLgzXxOx9nGq/HQVxIKzPpSzFdi1CEeTt0pLfqdbvxO29marshbkbcib0Xe/6Y8fF8sZTO5CzDz8Vbtwg7QIfYMFeH559Rkuz1dOfrjzb5vR0bpCyvroVlhklcpeEVceGxg5HAdhVMyw2fS/bStxXf5vc/CqOriEGa3TzCWlwViaiPp/avhZbaxOLKaYj3CM1QxXxFs0jIyLWLpGTOSV39lfuCyZD+hvWYKIvbzufkAx18WppU/qws9X9gSGvfWcXqTxu/AIxwjbqbwTendqHvh6MF9KJNwN/ZMOFmaiAL1kElcOzrVVU4BR3RBo4hhxmbYgREIinK1rD3mCBwCnQvIhad1qfPr0o2FQ6TKYTLIgZ2FGsBzvslJrz9RPaVVW/zbqwFCL0Yev4lwW/0klGQlCQgv36qDxU2D2dGB800y9r2jxtgX1Rg5lUJ7Coopy5ImNUGamOxUgOXr6mIlG059QiYoliOPk/LULunz7D0uZqXmkIKpAiaDerRLovd6+PMNPenf2nVexsszHpZf5+O7On2PbvJFLVSA15nVj9sbztf8oYu6RiIdj38UCpPWsoP1Y99sTLTT9Ar+8DH22BekqoHQ65FtnDJ3sdOsBCSvUalqqaE11yOguf9QJWNh7ZfqnS4RISTcq1aRnSR2aguZSqY9ndyYidcsQ8zXJeQyXjNJGNI5Osj8yt5b8AEdy1bU+YqEkvYJ0LlhNKSCnaTNxge0Mcb/IPFZEQoQkl0Y9TF17POIkemdD89w0JI2/ml3CVavgEifeDjoIHXyD7aIFiW95xVxxOykobyGWT5CGfZq7Y7mdEM8M+4o4w6y7LpeEDkS1m4zYv/I6Y42H5YSgN34DWQP3bHKz8+wifdQljpBSafD5jouvZr5NLbHIcczSGWLT22x+9N+s9iC+tJhDpUGsYAnIGnQHvTWe32sXGRZqV+DPKVnZqz2iFlq5Zry0NT2cT0UiLVp/6ipoTsj25Slz2ePU6bUQZ4x59Rcc9ASej4TmXztyQTxys5K2du0pxMi6/LTuqoEKuoRw5Moke2kiPY7Oe0I3FwPOx4P95qlR0TDRjWZen2eJoQu+/i7NDMge/qEotNmFRgKGLglIBmxtkh6PYFVPhQd9RLEh2S9X71rYS5JwQD1rJ/fcl3AoPyCtlI2k04F8yNt75t0/jfkaRvQbn2kAtdzY1P2k06h+O0cy/ztm1ZrM6DGbCQGt72AXYPnt1pZdM2bl2IQn2VZ7adOUrFEPQJKgS9M73/HzVAZTpl0kNjtEo8iMogEIGl7btSgd2ys+dcXaiZpxNJodY+gLD5kWy/0Oi+piQk8N4zsuEejEsznObZRPULEadbClv7E+6C9znw9/N0F2+znOV/OBC4ycqy3uxlBAyuklmj7ZTFc+B29s43/9k198ZTXlHwvXw534aiDQirqGb8rruL0jL41N0trcuHekj6eo59y/3ajwXOeMtrKJ/aR+OrYcUHHEK9hzqrbZ1rRki7XxxljfbUGKtkbtvgGGkhYd6ZXtEXzO3hXdM3h+zBNS/05bfGniHE+Qhw2TC2DxN6PjUeWOb47TuM/yqcXvq4XFBhWz+9U3iL88pXnsyJvRd6KvBV5K/L4y5NOnFWuEoaxq2C1/3FGpmEmxclJUHaYX+i75+RyxmDXPaFVx/lFuQFOy6NHF0XD+e2LIu7UKNss6xAXx29flFYIlPLO2WKN8TF+B8xv3+lKES1oaOB7wNwQE+rPa3gOvwm28FeHRw+tcT49wE/74tlkQz1ew+34qd743LaIB0K7tEL48SthfHB2pmiBRT4/spbz9Jfao4KyctX8Zv1WUQ3sbNc43+N7k6TdiWt9BRdFxU/xm4aMY2zOfyi0i/iI3+a4/KKmIN6orMBpBU4rcFqB0wqcVuC0AqcVOK3AaQVOK3BagdMKnFbgtAKnFTitwGkFTitwWoHTCpxW4LQCpxU4rcBpBU4rcFqB0wqcVuC0AqcVOK3AaQVOK3BagdMKnFbgtAKnFTitwGkFTitwWoHTCpxW4LTMZfKf0jzHNqR9G76rslc7r35vWeahWwe96+YbtJa+ifs/T43B0z8YbucNgpuLqsfmQb2t31+s/eupMcDPnxqrSrYNLOGNi+PKU2P/z3hqTHl6LBJTyygWXla+llbNwoU3rnL4ZT77fuHOfvLqyTc+etmIDJNlKuj+Jw+dZdz8lCGt56j2QxG5vn+i++FyBTyhVenHBj4JtFj2kp1/XzdENBDsa33xtfWqwiPpH4okB/H/eiGWGAxjk2rtIZ+dasmzxeSe+i/u9B4AZ7zxE5pSPTg9aEiJsravzEFkbP4ReY/j/FyOaecbT6VvfX2dDodxKI9MNfDmKD8SIgYmi8sxIdhcQXrOz3ZGYqaTMK57OabMgeaJltDgqTXPowMSfxypx3GlsZ80zm360qcemMwTBRoJTdLuvNuR45jmOhz1akazwwcKNhbnDlubxxzb76sRpBiJMsxPnu/CmaGS6E4tcxzCPGfstefc16yWuQ5PbsfYwntLM3PEK2bhb9F2z8yBdzf3lRPM2DE0c+6IPQbJbMdta1F67GPqTZtgDxlgZhJDu3FTN24qs8rCd9OhrNpIHJ6Byo0p3eFZO0sK3W2uGcR2JXmkyC++1PTMhFtH4V37dZy7LbHjl1VOtV470/oWWjLFjAoEa4YcuYLszNTFhbKgWw9ZTN2tqvukLmJyjhw51hvdXi3iSKFK1zWzJOfHJcmc6Fdzyc8gYdd6rEUU9GBf3MgxDFZBQHwmrewqCTqKg46evqFEak7v0m+pxG07daChy7Jjmv0WiCL8ZoIi9eLKgNfCUsJEXlOfRo7JfsovmYtQrILhd8tH1CroLL77tOlMGpg1JrF5NUog7FFup0J4bkzvhBwrVqw1XC7mc5yLYlX89jBwvLV0bDMiPx5ZtjXcU26jhmC+oLNbfZrRRmCnXubG86jZ5scvRCwo5D2mgVUHx5XgxzgmQqPM9EqtyhQxSVBeSHxS+5375pNW5hUGDiCS8r6nTLNBxZ7DH4G4X6i9pggN8fqm61+dXGAmqRcIsqXan1v+jgdZiSZqk3MrIkal3ZEGJns2c5uB9c5XnII3JZZw/nwSYTTx6MO5eD/G6ycswG8uiR4lzytsCPlwq/jECXr0b0pbvNwq5ZERYqZqA9lBZNMDIkaen7pdBFRizn9vxxx25G1ZRUP4yLQd5Gi3wdgvGq/sT3BphntZnJqUTaSY7MVPfFjUpZ1tJo4p4iqck8J6fSohubNzj2wqr5MSkBqNRJdep0aia7QBzPzlzKoNgqfcIFGvLvu00jIb0biSBCTjdIhC4piYPVWZmeIpullS3g9XwTSzA9zNo9SmVNnUX92r9IBS3Rfm/QgddHzR3dPV8XHVZ2M+stblzI/VOLfbcEvAGPr2vWmej5t3VolZaW5IHANrvmAKHPxNoUrMUpOk+zgBeSVZxErFLBoVPHKQ7qjZG5AKjBz4soAve7P5wMZTxnZVnky93+s7/nZpa1y7eDInbj8bGux+PvQR+YJGLwFnPjfhtvY+ligWjwyN5iBZsimquv3gyduSnSewdGa7h65bzqAjy08AACEQp6NrN5i12JN1wk9So9wuR2REc+rqfXw5RfXzvpthowAruPwzGiQ7ZjcLfG74ijnnQ98m9HhCH4NgjnHbLLAXsHbvFLZ+yJB5DhnwJeRzVqCmUj4prHTn5zyPxY8Attub18c8f5EH3T4KMbcpiSF7TnG5fWRuX7HQG/bGRDxsArFxtgtUFW1xd7zoGff2649qw4F0bWMMXKRvqzgIoa4Cs2us1MOdzWr3iH2Al3ZA4bxn9ddIx7dQfvG6IFbkZmjMFcgb0S9D+A3IbxkKz4o2NIZk302uIOqHqbRLOhh/ch07LjeLZtUHsypLITQJezYhdkinMJP0B1evVOVK6rb108S594o4zoVgkMRDXEW4YpA5rdIy5921RfEUPTdVSt87cUIqABppStW3mcNHk2VZSsJYrKP7+r694vWfXhFFah9qiLBkZ4mfCLSv09WQ2foKTKUkitbPGVSqTH1NpNQmIIrtpC1QpDPNPuyZyVW3Tzr0tNiq1G481QKS/kOZ/Sczr+roVeDrfmu2QJ7hmFPqJ1dVsJvJFQ9TyprR5k2esYC1yRi6m/zsNfvYQe9TRbdN30/fTdVhbFVmyeDO75g0jZSbfaVROrp1B16x/PXHAM5a0EskCWD3dzqlI0WXf8aM/NM1ZN98qsYG0txg5OAIbQI8vNZsPM6A64EKNp8on4ZU0oDkY9CyUrlNMG+C10ubCJi2Weo2fGgNyKTFED4dnY1DMlJID6Ch7IrUCUZXMMcUWmpWwe05WUGpb2NfEbUKlk/cGxfOrtlkeGFzYdAVj3S3Lrnng2V3boTOcCa/ZPjkdm/esPeZUeX+A6uuaj2FtB0vwWEIsoktzypLDRNJrTF7OxppQADBNFfZ/t/jcFOiCXwwd9akDx16xSwfuebSBHgAWTqdU0FjENOnufotFeRtVMzrSo2tbsR0o7Q8nF556Uz0kcbu6XpTdA/hIaacXnvdZON4U+dkZKfIIUphB+X00U3nLzrh/WgLjeaxwjRZTYB8X4m0wSq2R9OZxEeQgwJRowljxCSqqYX7vqohsyGkD5tlhCXqgw2LbXVbK+OGHQG9Y0aLCHrn6YGFN3aCZeNRa/bsuRdQuCkf6S5mlY/xORTSXeIduABUCAaIWrO3/VhaGSi2mR6ZHx/bXTj3frScm6tE7USZb0hUJsFI6ngTaCTIa9x0EjSVYyYckApG23a9UFh4e6Pd9+mL5M5TrPqGyo7cCSx492hA+eH2jj8mztQG64Ne9oCwxGiRHhPxHM9D0jqBbw4EhT3jLLT02cvFLb2Hy8fRxbRJ/m3T7qGecgrm86M+5uzEjj9svHzd9hhJmKnJpZRWqvxROylXvE42Pyn1pECdungKO+hCoMbvLPeZ6BIt3cDdvDhf++05rQUSPxQz+kuC726cR3V+Wopm2597ThQqJo6ZoHzvV0WTiXkxPMe56IGAkucNmU+C0bZsyD7LZ9NBW3x2W2QkIqWHK1nPsuF+GkdY7vWGEgIk/7dM9ikxMcKFDnLmbIWDQeoef2I/XReKDs/gxF7wEbsIJI0cbh8JzdHgNW9BScrrrOY/ec6dY3UB4X0X06E4wiAqsCyl8yzKf8BVrmby0QitLZ0kfowum0HrWu9+HeZ7cPhZKvDRtXP9nt6F/dlVnSf//ibYvieT4Lc7q1Rmc0oh0/ZiXx6qfN28xetUhyEXsJspYw63CJkFuE91W76bLnffiplkhuDwXi8ZO6kYTcVUSjBViRrte26Yc4qalPkwDadSI+4hNzsPmX6xYXByf8Yqd8a9MZL3OvtawCV8w8KLgX3gfkZuH5s8P2cQO/+5dO7zWD5sNj+4ReQgLiYO0HE19BmOq69hRUIVZ2RrxNclaulmUtGvhySLlT/pUp3r3yX9zX9lCvdPlUQWx5S2Rb/fUKhKekWcya8haN4Kfj5gOu1Wc8RsLGz2uSXtl5mZ7SU+T0u2pWVAbDetrhx46n6ze28YolTcvWd+EjR+34xh/whRWufe4znEfFLmjJihuSTiXRKhPN7Twx0lzI3uFSJcjBlms6B0VlBLU1eXulsUJQDdEHMKz6geBW8J0Hx65S6RUOWXJqsIbhzJw9G7xD47yhmD5Ghvr1qxa9tCFXuok7ck8uN8wcFvSEcE9iiVkgiMOofjF/5Gxwd0V9kDppzTtCa7rrBGwQQiEzzMaf9oPyN1b0S03QlGr/9IT293iKx5GkY+9xUHTQtSEVDUy0hsYBw0oZ6UV9B/SlDzGt4tnnLs3gKXhgsj2y/qtrTod2M3w3rEco1TjuZDNLPb7Y941jhDZ7ccZnun98yl1WUb1+rW/wpD/3IB2s3JlPr6jpIOz3q/W+jNdCT7T7QersxZswo+wWEYxij+m20e0hp3w0y5VYkeSHMJV57VnUGFPCy+a8pDrKkqSMMSyHnrc243N7V6cnoPCDbs3zaibQ+j55byrFadfIlQfaYGMh4M1oiL6GckHKGKWDU2OYKYvHCTE4/kkeLRtk90nEv8WC1tO+zr9kjeb9hTNhszDyYfd7lsPvvAvCbaZDX5SoBUuVGAx6mHJMUYr1z8bSXRAxSjTiHMNKNrs52mks/D/U1iU2X3Jk6lfdFUouhKASZd1PITG22mztfO6+osfuWOPMesgs+ZVU/WOq+Owlm+nO4zaGk1nwBg65nIw6Eq7EvPmeUj2gcMu6C5M6NX9MTc7+K5xI5MRkzTp697hpNBg0wr6uap62QKhTlzPw+FGHFbVTHbry8XRP2l2yLdleIkZ7zOinL55iDAkhrnY1oNm0mDRTP6zFrPGQ8dh346HoHhvMbsFql/qlqR0HmJ+Ekrqi3p9U4v39qm2oQY7bB3ZpWac4F0k7dBnjHwO3mUVv2rUaGA8JlGrqgVRXFI47ik0usFH2iOWvTegq3w3ATPX7sUWpVjZFzkMZNyx4zwNso4Hk0hF4taPrjL2iNefzbOzn3blI45Q8cg+E8TCWO1vtzS6WSELa7paS9i+hpiIWO+4u5VM4mtDWeXUcGtNypZXkaT6Jwyy7C5ofdpmXvcGCcvZMXs7iObWgTpuTnB8yjhtfOL3gqy0FuFmH2Xr7/p6l6AsA3GOjWCbW0++6Zjf4FWOBOK/JaAPCZapaEJx+Fzw/C57ze65gDye8SYb8WCixqSf08cOceQ/tqMAa7jPkrb4OwnRTVOtdpfcAc5d7nmLJ6W/LdU8+xAfz04i4dM5do88jPrGoAZAEr7NFGc6pJoh93sNaxPZrw795VF3zfTr/nimEJTpSLubWhNHyz978nUvftxpTDul6qYeWI/JikXDLOBP39Gx7ydw3y9U9rrf4xXc/mxQPbeW3DWUFbp+hxMcMHrj6UmB2QTc83FAUykdb2HM8XsrkI8ZVzl2Ta1IJ/4v/mtL1o8ttL9hfXyM/vEvhPcabASeYFQToPnHYvjkeVak1w6bL5f0mGWYT7P6Fz1ZprN+WVmWiCvCsOl7b0VmVH3+qPkKXUVOvXNl2Y6EWoXTZDChSrNPzLKi5anlJ1d9KQDJzVyjHzOvnv+jyknZigNaDeTA3tkR2NOnvua5nriQura4dvHgAh2LzUIWxTd9WySjph9hOjhztHn0VqToo1EzEwWRl6/YbRycIoKHaMGARjnx2zkBmeUWGWTWKohx8fv5VWS/N9mmwZqxJs6aqgvbj4e1elXC3t5NvnR+TqqYWpUcpr/jWcApUSPgM9Q/0scMcy4WC0vNfYEGEmllJXZPhxu8egUK8QVEiiy9C+hqeqy7NY6n6uUYUZUjEeB2t8TdGetkLGDmlQR1j626TZCzfuisdvG2TXTO4HaPOlqT498QM92lI4N1lstvMuoLHEARud5bu8jySmgfQcNXBqXmb2albt6ULMzZhujzGL8nekXhfIap8vE1sF8J4T9iJZuRGzJnWP5G7aaqNf678ZrYtui5onVpoZz2Z7q818wc18M0lxwoEtEM81T+Zf07Op/mB47HTSQ+fSx09PiwNzKKQahTr1I1EonMqQNiIj5/Kivlswd68sxiewfVzJPIpXM9CrWtjxfbppEbxWWuAoBrdcTwXcmqSw3iTT8bYJM4xTfCTqz2aJEhk4Y7scqdm+OGgCT2blaR354UOh/rsm/qjgZ1+kBBg3fun1Vc/ug/5+Hliv34Fu5haeQsQ6PzJcVJS4OUj1PXBsxzzp3oeAjbPIjeUZ7mamxwE6Lj4iJCzKJLZ3zHMK8eA4Hi3YfVQbDActoyH3VTTCqtLOROP2chZnn9hWWondtqPw1c5kprwV+1mPxMftmpB1mTuVU7Qc76ya/6wK8X78ftDtQYnn60v8BUEsDBBQAAgAIAINzh0mZ25pjTQAAAGsAAAAbAAAAdW5pdmVyc2FsL3VuaXZlcnNhbC5wbmcueG1ss7GvyM1RKEstKs7Mz7NVMtQzULK34+WyKShKLctMLVeoAIoZ6RlAgJJCpa2SCRK3PDOlJAOowsDEFCGYkZqZnlFiq2RuYQIX1AeaCQBQSwECAAAUAAIACABElFdHI7RO+/sCAACwCAAAFAAAAAAAAAABAAAAAAAAAAAAdW5pdmVyc2FsL3BsYXllci54bWxQSwECAAAUAAIACACDc4dJRHFqQEZFAACGqgAAFwAAAAAAAAAAAAAAAAAtAwAAdW5pdmVyc2FsL3VuaXZlcnNhbC5wbmdQSwECAAAUAAIACACDc4dJmduaY00AAABrAAAAGwAAAAAAAAABAAAAAACoSAAAdW5pdmVyc2FsL3VuaXZlcnNhbC5wbmcueG1sUEsFBgAAAAADAAMA0AAAAC5JAAAAAA=="/>
  <p:tag name="ISPRING_PRESENTATION_TITLE" val="2"/>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25">
      <a:dk1>
        <a:srgbClr val="000000"/>
      </a:dk1>
      <a:lt1>
        <a:srgbClr val="FFFFFF"/>
      </a:lt1>
      <a:dk2>
        <a:srgbClr val="51647E"/>
      </a:dk2>
      <a:lt2>
        <a:srgbClr val="E7E6E6"/>
      </a:lt2>
      <a:accent1>
        <a:srgbClr val="5B9BD5"/>
      </a:accent1>
      <a:accent2>
        <a:srgbClr val="ED7D31"/>
      </a:accent2>
      <a:accent3>
        <a:srgbClr val="A5A5A5"/>
      </a:accent3>
      <a:accent4>
        <a:srgbClr val="FFD77A"/>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775</Words>
  <Application>Microsoft Office PowerPoint</Application>
  <PresentationFormat>宽屏</PresentationFormat>
  <Paragraphs>109</Paragraphs>
  <Slides>21</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Noteworthy Bold</vt:lpstr>
      <vt:lpstr>DengXian</vt:lpstr>
      <vt:lpstr>DengXian</vt:lpstr>
      <vt:lpstr>华文细黑</vt:lpstr>
      <vt:lpstr>萝莉体 第二版</vt:lpstr>
      <vt:lpstr>微软雅黑</vt:lpstr>
      <vt:lpstr>Arial</vt:lpstr>
      <vt:lpstr>Bradley Hand ITC</vt:lpstr>
      <vt:lpstr>Calibri</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岳 啸</cp:lastModifiedBy>
  <cp:revision>75</cp:revision>
  <dcterms:created xsi:type="dcterms:W3CDTF">2016-08-03T07:39:45Z</dcterms:created>
  <dcterms:modified xsi:type="dcterms:W3CDTF">2018-12-04T14:09:48Z</dcterms:modified>
</cp:coreProperties>
</file>